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75802-290D-4AF6-ACC1-C2375E2D8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CADAE-9752-4F75-9454-39F25B331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965EF-1959-49B0-BF4B-ACB7565F7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AE51E-9022-407D-A31B-17F436853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5F5F8C-263B-4E67-A332-AD5988AD0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39724B-23D7-4BBE-91C1-0BDFE5F7F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57B1DA-AE45-4D6A-9F90-81F8B8E64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74774-F0C5-4494-BB47-709D06A92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9D9D8-E5CA-4C9F-B4D4-58E953E34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CB2B4-672F-4B21-97ED-761F5E86D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566AB-1EFA-429D-8D86-431E032E4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3015510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养老保险可行性分析方案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养老保险制度分析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养老保险基金运营管理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养老保险服务体系建设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养老保险经济效益分析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社会效益与可持续发展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养老保险覆盖率不足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当前养老保险体系尚未完全覆盖所有人群，尤其是非正式就业群体和农村居民。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养老金缺口问题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随着人口老龄化加剧，养老金支出压力不断增大，导致养老金缺口问题日益严重。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养老保险制度不完善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现行养老保险制度存在诸多弊端，如缴费率过高、投资运营效率低下等。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养老保险现状及问题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政策支持与市场需求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各级政府出台了一系列政策措施，鼓励和支持养老保险事业的发展，为项目提供了良好的政策环境。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市场需求迫切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随着居民收入水平的提高和养老观念的转变，越来越多的人开始关注自己的养老问题，对养老保险的需求日益迫切。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项目目标：通过本项目的研究和实施，旨在推动养老保险制度的改革和完善，提高养老保险的覆盖率和保障水平，缓解养老金缺口问题。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提出一套切实可行的养老保险制度改革方案；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推动养老保险覆盖率的提高和保障水平的提升；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缓解养老金缺口问题，减轻政府财政压力；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促进社会公平与和谐稳定。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养老保险制度分析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国内制度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以基本养老保险为主体，多层次养老保险体系。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基本养老保险覆盖广泛，但保障水平相对较低。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国内外养老保险制度比较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国内外养老保险制度比较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企业年金、职业年金等补充养老保险逐渐发展。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国内外养老保险制度比较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国外制度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多支柱养老保险体系，包括基本养老保险、企业年金和个人储蓄。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基本养老保险保障程度较高，但财政压力较大。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重视养老保险基金的投资运营和监管。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权利与义务相对应。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公平与效率相结合。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制度设计原则与特点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保障水平与经济发展相适应。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制度设计原则与特点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制度设计原则与特点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缴费与给付相关联，体现多缴多得。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强制性参与，覆盖广泛。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设立个人账户，实现个人权益积累。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制度改革方向及趋势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完善多支柱养老保险体系。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提高基本养老保险统筹层次和保障水平。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改革方向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制度改革方向及趋势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养老保险制度将更加公平、可持续。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养老保险基金将实现多元化投资，提高收益水平。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养老保险制度将与经济社会发展更加协调，促进社会稳定和谐。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制度改革方向及趋势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https://d.book118.com/996130155101010045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2024-09-14T02:20:52.263</cp:lastPrinted>
  <dcterms:created xsi:type="dcterms:W3CDTF">2024-09-13T18:20:52Z</dcterms:created>
  <dcterms:modified xsi:type="dcterms:W3CDTF">2024-09-13T18:20:54Z</dcterms:modified>
</cp:coreProperties>
</file>