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67B00-8692-4F36-A2D1-59669C059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850F7-02BD-42B6-845E-876971FBB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F857A-CF97-4C05-8353-5DFA1FB58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198B3-28AF-43BB-85D0-92C3A050D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6B4027-6155-4168-B3CF-B17CCA51C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0C1DD9-B35D-42F9-A3F6-8B9FF788F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42D01B-1A89-48C8-8C4F-9EE46C412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CD742-684B-4FD6-9128-EC91A9FEA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A4576-A991-4755-8348-E3ED6FCF2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ABDD2-4521-4A4B-9EBC-E576FC395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135DB-63C9-4456-82BD-F21F1C08F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3212401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新生儿仪器设备保养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新生儿仪器设备保养的重要性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新生儿仪器设备保养的基本原则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新生儿仪器设备保养的具体内容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新生儿仪器设备保养的注意事项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新生儿仪器设备保养的常见问题及解决方案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新生儿仪器设备保养的发展趋势和展望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新生儿仪器设备保养的重要性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保证设备正常运行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定期检查设备运行状况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确保仪器设备能够正常工作，及时发现并解决潜在问题。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清洁与除尘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清洁仪器设备表面，去除灰尘和污垢，防止对设备运行造成影响。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润滑与紧固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对仪器设备的机械部分进行润滑，并确保各部件紧固，以减少磨损和故障。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对仪器设备进行彻底清洁和消毒，确保无菌状态，降低交叉感染的风险。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预防交叉感染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定期对仪器设备进行性能检测，确保其准确性和可靠性，保障医疗安全。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设备性能检测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对于损坏或老化的设备，应及时进行维修或更换，防止出现医疗事故。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及时维修与更换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确保医疗安全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建立保养档案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为每台仪器设备建立保养档案，记录保养和维护情况，便于追踪和管理。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合理使用与保养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遵循仪器设备的操作规程，避免过度使用和不当操作，以延长设备使用寿命。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定期维护与保养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按照设备制造商的推荐，定期进行维护和保养，确保设备处于良好状态。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提高设备使用寿命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新生儿仪器设备保养的基本原则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每周检查仪器设备的运行状态，确保其正常工作。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定期检查仪器设备的电源、线路和接口，防止出现老化或破损。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定期检查仪器设备的附件和配件，确保其完整性和功能性。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一旦发现仪器设备出现故障或异常，应立即停止使用，并及时联系专业人员进行维修。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对于需要更换的部件或配件，应及时购买并更换，以确保仪器设备的正常运行。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维修后，应对仪器设备进行全面检查，确保其性能和安全性达到标准。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及时维修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对于需要专业保养的仪器设备，应委托专业机构进行保养，以确保其性能和安全性。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根据仪器设备的说明书和使用指南，制定科学的保养计划。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定期对仪器设备进行清洁、除尘和润滑，以保持其良好的工作状态。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科学保养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新生儿仪器设备保养的具体内容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542" b="15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使用柔软的湿布擦拭仪器表面，保持仪器清洁无尘。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检查仪器是否正常工作，包括电源、显示屏、按键等。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记录仪器的使用时间、使用人员等信息，以便追踪和管理。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记录使用情况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日常保养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拆开仪器外壳，清洁内部电路板、风扇等部件。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清洁内部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检查部件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检查仪器各部件是否完好，如有损坏及时更换。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对需要润滑的部位进行润滑，保证仪器正常运转。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一级保养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https://d.book118.com/996132124011010051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2024-09-16T16:49:06.778</cp:lastPrinted>
  <dcterms:created xsi:type="dcterms:W3CDTF">2024-09-16T08:49:06Z</dcterms:created>
  <dcterms:modified xsi:type="dcterms:W3CDTF">2024-09-16T08:49:08Z</dcterms:modified>
</cp:coreProperties>
</file>