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BBD45B-C7CD-4D32-B832-A652F5F01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FECE67-EA4F-4E44-ADCE-597152A34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D4640A-F1B2-49D6-B5B9-02EB71932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8A62EF-7F5C-41D5-B414-9487EA864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551B41-23DE-4687-94BF-8023F52DF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0BA67B-99DE-4E6A-B9AB-16A984378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51F07F-7C9E-4856-B037-DF2EC48CE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AC1405-859C-4EBB-B9BF-543421960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C752DA-CE69-40FA-BE66-BC991B0F9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B38F3E-48B2-47EC-9F8A-91E3856C8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30C09E-3EF4-42B6-AB08-5BABAB881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135015043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二年级小岗位，巨大义务主题班会\n## 1.二年级小岗位的种类与意义\n### 1.1二年级小岗位的种类及其职责\n### 1.2二年级小岗位对于学生成长的意义\n### 1.3二年级小岗位在班级管理中的作用\n## 2.二年级小岗位的具体实施方法\n### 2.1二年级小岗位的选拔与分配\n### 2.2二年级小岗位的工作方法与技巧\n### 2.3二年级小岗位的考核与奖励机制\n## 3.二年级小岗位的实践案例分析\n### 3.1优秀二年级小岗位案例分析\n### 3.2二年级小岗位实践中遇到的问题及解决方法\n### 3.3二年级小岗位实践中的经验教训\n## 4.如何提高二年级小岗位的工作效果\n### 4.1提高二年级小岗位学生的责任感\n### 4.2提高二年级小岗位学生的团队协作能力\n### 4.3提高二年级小岗位学生的自我管理能力\n## 5.二年级小岗位的未来发展与创新\n### 5.1二年级小岗位的发展趋势与挑战\n### 5.2二年级小岗位的创新与实践\n### 5.3二年级小岗位的未来展望与期待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5200"/>
              <a:t>二年级小岗位，巨大义务主题班会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4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二年级小岗位的种类与意义</a:t>
            </a:r>
            <a:endParaRPr/>
          </a:p>
        </p:txBody>
      </p:sp>
      <p:sp>
        <p:nvSpPr>
          <p:cNvPr id="125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69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70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71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班级小辅导员</a:t>
                </a:r>
                <a:endParaRPr/>
              </a:p>
            </p:txBody>
          </p:sp>
          <p:sp>
            <p:nvSpPr>
              <p:cNvPr id="17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协助老师管理班级纪律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帮助同学解决学习问题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组织班级活动</a:t>
                </a:r>
                <a:endParaRPr/>
              </a:p>
            </p:txBody>
          </p:sp>
        </p:grpSp>
        <p:grpSp>
          <p:nvGrpSpPr>
            <p:cNvPr id="174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75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环保小卫士</a:t>
                </a:r>
                <a:endParaRPr/>
              </a:p>
            </p:txBody>
          </p:sp>
          <p:sp>
            <p:nvSpPr>
              <p:cNvPr id="17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负责检查班级卫生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提醒大家保持环境整洁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组织环保主题活动</a:t>
                </a:r>
                <a:endParaRPr/>
              </a:p>
            </p:txBody>
          </p:sp>
        </p:grpSp>
        <p:grpSp>
          <p:nvGrpSpPr>
            <p:cNvPr id="178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179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学习小帮手</a:t>
                </a:r>
                <a:endParaRPr/>
              </a:p>
            </p:txBody>
          </p:sp>
          <p:sp>
            <p:nvSpPr>
              <p:cNvPr id="18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辅导同学完成作业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分享学习方法和技巧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组织学习交流活动</a:t>
                </a:r>
                <a:endParaRPr/>
              </a:p>
            </p:txBody>
          </p: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二年级小岗位的种类及其职责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85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86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87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通过担任小岗位，学生意识到自己的责任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学会为自己的行为负责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培养良好的习惯和品质</a:t>
                </a:r>
                <a:endParaRPr/>
              </a:p>
            </p:txBody>
          </p:sp>
          <p:sp>
            <p:nvSpPr>
              <p:cNvPr id="18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培养责任感</a:t>
                </a:r>
                <a:endParaRPr/>
              </a:p>
            </p:txBody>
          </p:sp>
        </p:grpSp>
        <p:grpSp>
          <p:nvGrpSpPr>
            <p:cNvPr id="190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9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小岗位工作需要与其他同学合作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学会倾听、沟通和协作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提高团队凝聚力和执行力</a:t>
                </a:r>
                <a:endParaRPr/>
              </a:p>
            </p:txBody>
          </p:sp>
          <p:sp>
            <p:nvSpPr>
              <p:cNvPr id="192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提高团队协作能力</a:t>
                </a:r>
                <a:endParaRPr/>
              </a:p>
            </p:txBody>
          </p:sp>
          <p:sp>
            <p:nvSpPr>
              <p:cNvPr id="193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94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195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小岗位工作需要有计划、有目标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学会时间管理、任务分配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提高自我管理和自我调节能力</a:t>
                </a:r>
                <a:endParaRPr/>
              </a:p>
            </p:txBody>
          </p:sp>
          <p:sp>
            <p:nvSpPr>
              <p:cNvPr id="196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培养自我管理能力</a:t>
                </a:r>
                <a:endParaRPr/>
              </a:p>
            </p:txBody>
          </p:sp>
          <p:sp>
            <p:nvSpPr>
              <p:cNvPr id="197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二年级小岗位对于学生成长的意义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0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0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0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提高班级管理效率</a:t>
                </a:r>
                <a:endParaRPr/>
              </a:p>
            </p:txBody>
          </p:sp>
          <p:sp>
            <p:nvSpPr>
              <p:cNvPr id="20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小岗位分担了老师的工作负担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培养了学生的自主管理能力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提高了班级整体秩序和氛围</a:t>
                </a:r>
                <a:endParaRPr/>
              </a:p>
            </p:txBody>
          </p:sp>
        </p:grpSp>
        <p:grpSp>
          <p:nvGrpSpPr>
            <p:cNvPr id="20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0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促进学生全面发展</a:t>
                </a:r>
                <a:endParaRPr/>
              </a:p>
            </p:txBody>
          </p:sp>
          <p:sp>
            <p:nvSpPr>
              <p:cNvPr id="20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小岗位工作涵盖了学习、生活、环保等多方面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学生在不同岗位得到锻炼和成长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培养学生的综合素质和才能</a:t>
                </a:r>
                <a:endParaRPr/>
              </a:p>
            </p:txBody>
          </p:sp>
        </p:grpSp>
        <p:grpSp>
          <p:nvGrpSpPr>
            <p:cNvPr id="20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增强班级凝聚力</a:t>
                </a:r>
                <a:endParaRPr/>
              </a:p>
            </p:txBody>
          </p:sp>
          <p:sp>
            <p:nvSpPr>
              <p:cNvPr id="21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小岗位工作加强了学生间的联系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提高了学生的团队意识和归属感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增强了班级的凝聚力和向心力</a:t>
                </a:r>
                <a:endParaRPr/>
              </a:p>
            </p:txBody>
          </p:sp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二年级小岗位在班级管理中的作用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3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二年级小岗位的具体实施方法</a:t>
            </a:r>
            <a:endParaRPr/>
          </a:p>
        </p:txBody>
      </p:sp>
      <p:sp>
        <p:nvSpPr>
          <p:cNvPr id="214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6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7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8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1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20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21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22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学习成绩优良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有较强的责任心和团队精神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有一定的组织能力和表达能力</a:t>
                </a:r>
                <a:endParaRPr/>
              </a:p>
            </p:txBody>
          </p:sp>
          <p:sp>
            <p:nvSpPr>
              <p:cNvPr id="223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选拔标准</a:t>
                </a:r>
                <a:endParaRPr/>
              </a:p>
            </p:txBody>
          </p:sp>
        </p:grpSp>
        <p:grpSp>
          <p:nvGrpSpPr>
            <p:cNvPr id="224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25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选拔过程</a:t>
                </a:r>
                <a:endParaRPr/>
              </a:p>
            </p:txBody>
          </p:sp>
          <p:sp>
            <p:nvSpPr>
              <p:cNvPr id="226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学生自愿报名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老师审核选拔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班级民主投票决定</a:t>
                </a:r>
                <a:endParaRPr/>
              </a:p>
            </p:txBody>
          </p:sp>
        </p:grpSp>
        <p:grpSp>
          <p:nvGrpSpPr>
            <p:cNvPr id="227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28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岗位分配</a:t>
                </a:r>
                <a:endParaRPr/>
              </a:p>
            </p:txBody>
          </p:sp>
          <p:sp>
            <p:nvSpPr>
              <p:cNvPr id="229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根据学生特长和兴趣分配岗位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考虑岗位需求和人员搭配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保证每个岗位都有合适的人选</a:t>
                </a:r>
                <a:endParaRPr/>
              </a:p>
            </p:txBody>
          </p:sp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二年级小岗位的选拔与分配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1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2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3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工作方法</a:t>
                </a:r>
                <a:endParaRPr/>
              </a:p>
            </p:txBody>
          </p:sp>
          <p:sp>
            <p:nvSpPr>
              <p:cNvPr id="23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制定明确的工作计划和目标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落实岗位责任，按时完成任务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定期汇报工作进展，总结经验教训</a:t>
                </a:r>
                <a:endParaRPr/>
              </a:p>
            </p:txBody>
          </p:sp>
          <p:sp>
            <p:nvSpPr>
              <p:cNvPr id="24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工作技巧</a:t>
                </a:r>
                <a:endParaRPr/>
              </a:p>
            </p:txBody>
          </p:sp>
          <p:sp>
            <p:nvSpPr>
              <p:cNvPr id="24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学会与同学和老师沟通协作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善于发现问题，提出改进意见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保持积极的工作态度和热情</a:t>
                </a:r>
                <a:endParaRPr/>
              </a:p>
            </p:txBody>
          </p:sp>
          <p:sp>
            <p:nvSpPr>
              <p:cNvPr id="24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二年级小岗位的工作方法与技巧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3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54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55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5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工作态度和责任心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工作完成情况和质量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团队协作和沟通能力</a:t>
                </a:r>
                <a:endParaRPr/>
              </a:p>
            </p:txBody>
          </p:sp>
          <p:sp>
            <p:nvSpPr>
              <p:cNvPr id="2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考核标准</a:t>
                </a:r>
                <a:endParaRPr/>
              </a:p>
            </p:txBody>
          </p:sp>
        </p:grpSp>
        <p:grpSp>
          <p:nvGrpSpPr>
            <p:cNvPr id="258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5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定期进行岗位考核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听取同学和老师意见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给予综合评价和评分</a:t>
                </a:r>
                <a:endParaRPr/>
              </a:p>
            </p:txBody>
          </p:sp>
          <p:sp>
            <p:nvSpPr>
              <p:cNvPr id="26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考核方式</a:t>
                </a:r>
                <a:endParaRPr/>
              </a:p>
            </p:txBody>
          </p:sp>
        </p:grpSp>
        <p:grpSp>
          <p:nvGrpSpPr>
            <p:cNvPr id="261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6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对优秀岗位进行表彰和奖励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为岗位工作者颁发证书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给予优先参与班级活动的机会</a:t>
                </a:r>
                <a:endParaRPr/>
              </a:p>
            </p:txBody>
          </p:sp>
          <p:sp>
            <p:nvSpPr>
              <p:cNvPr id="26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奖励机制</a:t>
                </a:r>
                <a:endParaRPr/>
              </a:p>
            </p:txBody>
          </p:sp>
        </p:grpSp>
      </p:grpSp>
      <p:pic>
        <p:nvPicPr>
          <p:cNvPr id="264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65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6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7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二年级小岗位的考核与奖励机制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二年级小岗位的实践案例分析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案例一：班级小辅导员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辅导员协助老师管理班级纪律，提高班级整体秩序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帮助同学解决学习问题，提高学习成绩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组织班级活动，丰富学生课余生活</a:t>
                </a:r>
                <a:endParaRPr/>
              </a:p>
            </p:txBody>
          </p:sp>
          <p:pic>
            <p:nvPicPr>
              <p:cNvPr id="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案例二：环保小卫士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环保卫士检查班级卫生，保持环境整洁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提醒同学爱护环境，提高环保意识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组织环保主题活动，培养环保习惯</a:t>
                </a:r>
                <a:endParaRPr/>
              </a:p>
            </p:txBody>
          </p:sp>
          <p:pic>
            <p:nvPicPr>
              <p:cNvPr id="2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案例三：学习小帮手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学习帮手辅导同学完成作业，提高学习效果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分享学习方法和技巧，提高学习效率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组织学习交流活动，培养学习习惯</a:t>
                </a:r>
                <a:endParaRPr/>
              </a:p>
            </p:txBody>
          </p:sp>
          <p:pic>
            <p:nvPicPr>
              <p:cNvPr id="2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优秀二年级小岗位案例分析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https://d.book118.com/996135015043010053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二年级小岗位，巨大义务主题班会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2024-09-19T22:35:53.449</cp:lastPrinted>
  <dcterms:created xsi:type="dcterms:W3CDTF">2024-09-19T14:35:53Z</dcterms:created>
  <dcterms:modified xsi:type="dcterms:W3CDTF">2024-09-19T14:35:55Z</dcterms:modified>
</cp:coreProperties>
</file>