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85A9F-B752-447B-88E7-3083BB558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CA4A1-52B0-4992-9190-D0139EEAD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516FA-BBD7-4047-89F6-FBA28ECB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A6C8-4A82-4977-AF54-FEBC8990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E7FFE-B7A3-477B-9AE2-78E2FE41F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34DDD-DF4A-4645-94AA-3E392FE7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7AFB6-2D13-4EB0-B7D1-6D7D55057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FB3CB-1374-4B30-AD57-6E32BDE9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0EC83-F4E0-4E43-8335-893A8D524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4B9BE-5627-4474-A9CC-F0697C6F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E6D8E-E71E-4137-8706-E8250EAA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4113001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文献检索与整理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文献计量学在科学研究中的应用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文献计量学的未来发展趋势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3437056" y="2679748"/>
            <a:ext cx="60729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2889034" y="2631281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47697" y="2631281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381097" y="2631281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792730" y="1494759"/>
            <a:ext cx="607573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文献计量学是一门采用数学、统计学等计量方法研究文献信息的学科。它以文献为研究对象，通过对文献的数量、分布、流动和利用情况进行定量分析，以揭示文献信息之间的相互联系和规律性。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文献计量学的研究范围涵盖了文献的来源、分布、引用和被引用的状况，以及文献之间的相互影响和关系等方面。它可以帮助人们更好地了解和掌握文献信息的产生、传播和利用规律，从而更好地利用文献资源。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文献计量学的定义</a:t>
            </a:r>
          </a:p>
        </p:txBody>
      </p:sp>
      <p:sp>
        <p:nvSpPr>
          <p:cNvPr id="35" name="AutoShape 35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41492" y="1709912"/>
            <a:ext cx="655247" cy="655247"/>
          </a:xfrm>
          <a:prstGeom prst="ellipse">
            <a:avLst/>
          </a:prstGeom>
          <a:gradFill>
            <a:gsLst>
              <a:gs pos="0">
                <a:schemeClr val="accent2">
                  <a:alpha val="23000"/>
                </a:schemeClr>
              </a:gs>
              <a:gs pos="100000">
                <a:schemeClr val="accent1">
                  <a:alpha val="23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8950711" y="3485484"/>
            <a:ext cx="973910" cy="973910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14000"/>
                  <a:lumMod val="75000"/>
                </a:schemeClr>
              </a:gs>
              <a:gs pos="100000">
                <a:schemeClr val="accent4">
                  <a:alpha val="14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文献计量学的发展历程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786890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9178" y="1396670"/>
            <a:ext cx="748664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计量学作为一门独立的学科，其发展历程可以追溯到20世纪50年代。当时，随着科学技术的不断发展，文献数量不断增加，如何有效地管理和利用这些文献成为了一个重要的问题。因此，一些学者开始采用数学、统计学等计量方法对文献进行定量分析，以便更好地管理和利用文献资源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77012" y="2992645"/>
            <a:ext cx="8170977" cy="178646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52245" y="3415582"/>
            <a:ext cx="748664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经过多年的发展，文献计量学逐渐形成了一套较为完整的理论和方法体系。目前，文献计量学已经被广泛应用于各个学科领域，成为人们了解和掌握文献信息的重要工具。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5798" y="1106453"/>
            <a:ext cx="8427632" cy="3716802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4719614" y="1356847"/>
            <a:ext cx="0" cy="3216015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1007431" y="1747747"/>
            <a:ext cx="3295645" cy="16906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计量学在各个学科领域都有广泛的应用。例如，在科学研究领域，文献计量学可以帮助研究人员了解某一领域的研究现状和发展趋势；在图书馆学领域，文献计量学可以帮助图书馆员对馆藏文献进行定量分析和管理；在医学领域，文献计量学可以帮助医生了解某一疾病的发病机制和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4866" y="1747747"/>
            <a:ext cx="3295645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此外，文献计量学还可以应用于知识产权领域，帮助企业了解专利申请情况和发展趋势；应用于经济领域，帮助政府了解产业发展情况和未来发展趋势等。总之，文献计量学已经成为现代社会中不可或缺的一部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文献计量学的应用领域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文献检索与整理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21180" y="2118352"/>
            <a:ext cx="2170466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全面检索相关文献，避免漏检重要信息。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9" name="AutoShape 9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文献检索的基本原则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31" name="TextBox 31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03716" y="1540228"/>
            <a:ext cx="2438966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准确筛选目标文献，提高检索效率和精度。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查准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6" name="TextBox 36"/>
          <p:cNvSpPr txBox="1"/>
          <p:nvPr/>
        </p:nvSpPr>
        <p:spPr>
          <a:xfrm>
            <a:off x="6735556" y="3732213"/>
            <a:ext cx="25116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关注最新研究进展，及时更新检索结果。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查新</a:t>
            </a:r>
          </a:p>
        </p:txBody>
      </p:sp>
      <p:sp>
        <p:nvSpPr>
          <p:cNvPr id="38" name="AutoShape 38"/>
          <p:cNvSpPr/>
          <p:nvPr/>
        </p:nvSpPr>
        <p:spPr>
          <a:xfrm>
            <a:off x="-471539" y="4177254"/>
            <a:ext cx="1653957" cy="1653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288230" y="435337"/>
            <a:ext cx="451320" cy="46342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文献检索的常用方法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根据研究主题，使用关键词在检索系统中进行搜索。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关键词检索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主题检索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作者检索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引文检索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按照研究主题分类，通过选择相关主题进行检索。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根据已知作者的姓名、单位等，检索该作者发表的文献。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利用已知文献的引文，检索引用该文献的文献。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文献整理的原则与方法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保留与研究主题相关的文献，剔除不相关或相关性较弱的文献。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按照相关性筛选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将文献按照发表时间排序，便于了解研究发展历程。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按照时间排序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在文献整理过程中，对重点内容做好笔记和标注，便于后续分析。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做好笔记和标注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将整理好的文献信息输入数据库，方便查询和分析。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建立文献数据库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文献统计分析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https://d.book118.com/996141130015010034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2024-09-03T01:49:42.093</cp:lastPrinted>
  <dcterms:created xsi:type="dcterms:W3CDTF">2024-09-02T17:49:42Z</dcterms:created>
  <dcterms:modified xsi:type="dcterms:W3CDTF">2024-09-02T17:49:44Z</dcterms:modified>
</cp:coreProperties>
</file>