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CB9C58-8534-4A29-B14A-2EAEEF25C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CB45D6-1A1D-4801-B740-A080B603A4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9E4E0D-77F8-4746-B39F-95BA3A9A7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9FF9A5-BFD0-4ACB-A777-690A4C56A0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2992DC-BA66-4329-91C9-A0A2AC3C76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BB94D6-08B3-4CB0-97E5-DDBF639CA7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28E6BC-AE2A-4FDA-97D6-846030B17B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065A39-C30D-4475-9F71-482779D8C2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927A00-9A73-4267-84BA-43D0CB27A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0BD5A8-666A-4E8F-B3B5-91844E923D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F5B80-2711-4611-808C-D7ADF80CE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432221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加强医疗保健信息伦理与安全保护</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医疗保健信息伦理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医疗保健信息安全保护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伦理与安全保护的挑战与对策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实践案例与经验分享</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随着信息技术的快速发展，医疗保健行业正经历着前所未有的变革。电子病历、远程医疗、健康管理等新兴应用使得医疗数据在采集、存储、传输和使用等方面更加便捷。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信息化时代</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然而，医疗保健信息的广泛应用也带来了诸多伦理和安全问题，如隐私泄露、数据滥用、网络安全等，这些问题不仅威胁到个人权益，也影响到医疗保健行业的公信力。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伦理与安全挑战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保护个人隐私权</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医疗保健信息涉及个人隐私，加强信息伦理和安全保护有助于维护个人尊严和权益，防止因隐私泄露导致的歧视和伤害。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促进医疗信任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确保医疗保健信息的安全性和保密性有助于维护患者对医疗机构的信任，提高医疗服务的质量和效率。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推动医疗信息化健康发展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加强医疗保健信息伦理和安全保护是医疗信息化健康发展的基石。只有建立起完善的信息伦理和安全保护机制，才能确保医疗信息化在提升医疗服务水平的同时，不损害患者和社会的利益。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医疗保健信息伦理与安全保护的重要性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医疗保健信息伦理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尊重患者自主权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尊重患者决策权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医疗保健提供者应尊重患者的自主决策权，包括治疗方案选择、知情同意等，确保患者充分理解并自主做出医疗决策。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保障患者知情权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医疗保健提供者应向患者充分披露医疗信息，包括病情、治疗方案、风险及预后等，确保患者对自身健康状况有全面、准确的了解。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促进患者参与权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鼓励患者积极参与医疗过程，与医疗保健提供者共同制定治疗方案和康复计划，提高治疗效果和患者满意度。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医疗保健提供者应对患者个人信息严格保密，未经患者同意不得向第三方透露，确保患者隐私权得到充分保护。</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严格保密原则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在医学研究和数据共享中，应采用匿名化处理方式，去除能够识别患者身份的信息，避免患者隐私泄露。</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匿名化处理</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792" r="13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建立健全信息安全管理制度和技术防护措施，防止患者信息被非法获取、篡改或破坏。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加强信息安全管理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保护患者隐私权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平等获取信息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确保所有患者平等获取医疗保健信息和资源，消除信息不对称现象，提高医疗服务的公平性和可及性。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无歧视原则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在医疗保健服务中，应坚持无歧视原则，不因患者的种族、性别、年龄、宗教信仰等因素而给予不公正待遇。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透明公开</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医疗保健提供者应公开医疗服务价格、质量等信息，接受社会监督，提高医疗服务的透明度和公信力。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确保信息公正性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医疗保健信息安全保护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采用先进的加密算法和技术，对医疗保健信息进行加密处理，确保数据在存储和传输过程中的机密性和完整性。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使用安全传输协议（如HTTPS、SSL/TLS等），确保医疗保健信息在网络传输过程中的安全性，防止数据被窃取或篡改。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数据加密与传输安全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安全传输协议</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数据加密技术</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https://d.book118.com/996143222130010040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2024-09-07T00:35:42.151</cp:lastPrinted>
  <dcterms:created xsi:type="dcterms:W3CDTF">2024-09-06T16:35:42Z</dcterms:created>
  <dcterms:modified xsi:type="dcterms:W3CDTF">2024-09-06T16:35:44Z</dcterms:modified>
</cp:coreProperties>
</file>