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40D8A-F5A4-456E-9F87-870BCDFA5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C5626-7AEA-42AE-8B4B-2AF37C3DA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77629-86B1-4152-83D8-17350F74E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E591BE-CA45-4CF5-BD9F-BE5B6CBB7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ED2163-BB2B-43CD-94F3-03D31512E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46CFD3-FABA-46D9-8AA0-6BFC94550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43B1D5-754B-4969-9634-459B41E09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B4C5D0-C929-43AD-97B0-39D53976B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AFFB85-B01C-495E-AABA-DA108F4F8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7E6E4-E6AE-4F3E-BB9E-8C7B63EFB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3FC142-D8CB-4F8C-91D6-EBFCA2A4F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4411324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试验设计与数据分析-概述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试验设计基本概念与原则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试验设计在科研中应用举例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数据分析在科研中应用举例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试验设计与数据分析关系探讨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试验设计是一种有计划、有目的地安排试验条件、收集数据并进行分析的方法，旨在评估特定因素对试验结果的影响。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通过合理设计试验方案，减少误差、提高试验效率，从而更准确地揭示各因素对试验结果的影响规律，为科学研究和工程实践提供可靠依据。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试验设计定义及目的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局部控制原则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通过控制试验中的其他因素，减少非处理因素对试验结果的影响。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通过重复试验来提高结果的稳定性和可靠性，减少随机误差。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随机化原则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在试验过程中引入随机因素，以消除系统性误差，使试验结果更具代表性。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随机区组设计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将试验单位按区组划分，每个区组内随机分配处理，适用于存在明显环境差异的情况。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裂区设计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将试验单位划分为不同级别，各级别内随机分配处理，适用于存在明显层次结构的情况。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析因设计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研究多个因素对试验结果的影响及其交互作用，适用于多因素多水平的情况。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完全随机设计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试验处理随机分配到各试验单位，适用于因素水平较少且试验单位较多的情况。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试验类型及其特点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数据分析方法简介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用于展示数据的分布情况，包括数据的频数、百分比等。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频数分布表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333" r="7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集中趋势度量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离散程度度量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通过平均数、中位数和众数等指标来描述数据的中心位置。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通过方差、标准差和四分位距等指标来描述数据的离散程度。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260" r="1626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参数估计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利用样本数据对总体参数进行估计，包括点估计和区间估计。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假设检验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通过设定假设、构造检验统计量、确定显著性水平等步骤，对总体参数进行假设检验。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方差分析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用于分析不同因素对总体方差的影响，常用方法包括单因素方差分析和多因素方差分析。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推论性统计方法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用于展示分类数据的频数或占比情况。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条形图与饼图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用于展示时间序列数据或两个变量之间的关系。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折线图与散点图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用于展示数据的分布情况，包括异常值、偏态等特征。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箱线图与小提琴图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用于展示多个变量之间的关系，以及数据的密度和分布情况。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热力图与气泡图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图表展示技巧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试验设计在科研中应用举例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30" r="83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通过试验设计，比较不同农作物或畜禽品种的产量、品质、抗病性等性状，为育种工作提供依据。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品种比较试验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研究不同肥料种类、用量及施肥方法对农作物生长和产量的影响，为农业生产提供科学施肥建议。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肥料效应试验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通过试验设计，探讨不同播种时间、密度、灌溉方式等农艺措施对作物生长发育和产量的影响，为农业生产提供优化方案。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农艺措施研究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农业科研领域应用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评价新药或新治疗方法的疗效和安全性，通过随机、双盲、对照等试验设计原则，确保试验结果的客观性和可靠性。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临床试验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研究新的诊断方法或试剂的准确性和特异性，为疾病的早期诊断和治疗提供依据。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诊断试验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通过试验设计，研究疾病在人群中的分布、影响因素和预防措施，为公共卫生政策制定提供科学依据。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流行病学调查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医学领域应用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https://d.book118.com/996144113241010050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2024-09-16T12:29:12.646</cp:lastPrinted>
  <dcterms:created xsi:type="dcterms:W3CDTF">2024-09-16T04:29:12Z</dcterms:created>
  <dcterms:modified xsi:type="dcterms:W3CDTF">2024-09-16T04:29:14Z</dcterms:modified>
</cp:coreProperties>
</file>