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570F48-1536-468A-9E4C-8395033AA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03F48-AA7B-46B0-BA47-A10365DD6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29B411-FEC7-457C-93E1-6B531C981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231CD3-4A29-4DF4-B9D1-1E575783E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54BC9B-8B26-448D-AD68-F207600FEC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0B3DD0-6FF1-41AC-AE39-DBE26A2824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9DDFDA-0B75-4B0A-B63F-1DB76C0D36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5C348-D397-47E6-96AE-9F5185857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B6049-C8F4-4F89-BACC-FF75B5A01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781A6-4D84-4C58-8F69-8DF0DED80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47C4E-7B2C-4B0D-BD37-38039A397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4423100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人才引进计划下的就业机会新兴产业的飞跃机会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人才引进计划背景与意义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新兴产业现状及发展趋势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人才引进计划下就业机会分析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新兴产业飞跃机会探讨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人才引进策略与建议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人才引进计划背景与意义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708" r="14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随着全球化的加速，国际间的人才竞争愈发激烈，各国纷纷出台人才引进计划以吸引全球顶尖人才。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全球化背景下的国际人才竞争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人才引进计划是实施创新驱动发展战略的重要举措，通过引进高端人才，推动科技创新和产业升级。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创新驱动发展战略的实施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人才引进计划是人才强国战略的重要组成部分，通过引进优秀人才，提升国家整体竞争力。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人才强国战略的实践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国家战略层面推动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636" b="186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272" b="82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453" b="345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区域经济发展需求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区域经济发展不平衡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我国区域经济发展存在不平衡现象，部分地区人才匮乏，制约当地经济发展，需要通过人才引进计划加以改善。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产业转型升级的需要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随着产业转型升级的加速，对高素质、高技能人才的需求不断增加，人才引进计划有助于满足这一需求。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创新型城市建设的推动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创新型城市建设需要大量创新型人才，人才引进计划可以为这类城市提供有力的人才保障。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企业管理水平的提升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引进具有先进管理经验和国际化视野的高端人才，有助于提升企业的整体管理水平。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企业市场拓展的推动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引进具有市场开拓能力和国际化经验的优秀人才，可以帮助企业拓展市场、提升品牌影响力。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企业技术创新的需求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企业在技术创新过程中，需要引进具有先进技术水平和创新能力的人才，以提升自身技术实力。</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企业创新驱动力提升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人才引进计划为人才提供了更广阔的职业发展空间和更多的晋升机会。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个人职业发展的机会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通过参与人才引进计划，人才可以接触到更先进的理念、技术和管理方法，从而提升自身能力。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个人能力提升的平台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人才引进计划让人才在更广阔的舞台上发挥作用，实现个人社会价值。同时，人才的聚集和交流也有助于形成创新氛围和激发社会活力。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个人社会价值的体现</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人才个人价值实现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新兴产业现状及发展趋势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新兴产业定义及分类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新兴产业定义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新兴产业是指在技术、产品、服务、市场等方面具有创新性、成长性和引领性的产业，通常包括高新技术产业、现代服务业、绿色经济产业等。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新兴产业分类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根据产业性质和发展阶段，新兴产业可分为初创期新兴产业、成长期新兴产业和成熟期新兴产业。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当前，新兴产业已成为全球经济增长的重要引擎，特别是在人工智能、大数据、云计算、生物科技等领域取得了显著进展。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新兴产业具有创新性、高风险性、高成长性、高附加值等特点。同时，它们往往与传统产业存在交叉融合，形成新的商业模式和产业链。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当前发展现状及特点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发展现状</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绿色低碳发展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在全球应对气候变化的背景下，绿色低碳发展将成为新兴产业的重要方向，如清洁能源、节能环保、绿色建筑等领域将迎来新的发展机遇。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技术创新驱动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随着科技的不断进步，新兴产业将继续保持快速发展态势，特别是在人工智能、量子计算、生物科技等前沿领域将取得重大突破。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数字化智能化转型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随着数字化和智能化技术的广泛应用，新兴产业将加速数字化转型和智能化升级，提高生产效率和创新能力。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54" r="815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产业融合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新兴产业与传统产业的融合将产生新的商业模式和价值链，推动产业升级和转型。例如，互联网与传统制造业的融合催生了智能制造、工业互联网等新模式。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创新驱动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传统产业在引入新兴技术和管理模式后，将焕发新的活力，提高竞争力和可持续发展能力。同时，新兴产业也将从传统产业中汲取经验和资源，实现更快的发展。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与传统产业融合创新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人才引进计划下就业机会分析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各级政府出台了一系列人才引进政策，包括购房补贴、子女教育、税收减免等，降低人才的生活成本，提高吸引力。</a:t>
            </a:r>
          </a:p>
        </p:txBody>
      </p:sp>
      <p:pic>
        <p:nvPicPr>
          <p:cNvPr id="6" name="Picture 6"/>
          <p:cNvPicPr>
            <a:picLocks noChangeAspect="1"/>
          </p:cNvPicPr>
          <p:nvPr/>
        </p:nvPicPr>
        <p:blipFill>
          <a:blip r:embed="rId2"/>
          <a:srcRect l="10417" r="10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政策优惠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政府设立人才专项资金，支持人才引进和培养，鼓励企业加大对人才的投入。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资金扶持</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政府加强公共服务体系建设，为人才提供便捷高效的服务，如人才引进一站式服务、人才公寓等。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政策支持力度加大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随着新兴产业的快速发展，如人工智能、大数据、生物医药等，企业对高素质人才的需求迅速增长。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新兴产业崛起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51" r="1765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传统产业转型升级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企业扩张与全球化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传统产业在转型升级过程中，对人才的技能和素质提出更高要求，创造了更多的高端岗位。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企业为拓展市场和提升竞争力，积极引进海内外高端人才，加强研发和创新能力。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企业岗位需求增长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https://d.book118.com/996144231005010040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2024-09-06T04:24:46.629</cp:lastPrinted>
  <dcterms:created xsi:type="dcterms:W3CDTF">2024-09-05T20:24:46Z</dcterms:created>
  <dcterms:modified xsi:type="dcterms:W3CDTF">2024-09-05T20:24:48Z</dcterms:modified>
</cp:coreProperties>
</file>