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B9AFF-5450-473C-98CD-665BE7A17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264B5-4332-4CFD-92E3-81354C190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ADB65-6FCF-4562-98B6-D0C20A910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A0BCD-0BEE-458E-A95F-038174862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45677B-1F5B-40E5-B44B-0DC680A14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266174-92FC-4A19-8838-3F2B6CDDF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7B6204-CF55-4668-98D1-8C51A5F8B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C1254-676F-4B93-8573-D1193230C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5B81E-AA0C-4AED-8E9F-0AD3260C1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2AA98-DE87-4EB1-8B73-DCBEE22CD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16F95-AEFD-4267-897B-82BFF62E3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4524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智慧园区大数据管理系统的业务应用与创新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智慧园区大数据管理系统概述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大数据在智慧园区中应用场景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创新驱动：大数据助力智慧园区转型升级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智慧园区大数据管理系统实施策略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智慧园区大数据管理系统挑战与机遇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智慧园区大数据管理系统概述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智慧园区大数据管理系统是一种基于云计算、大数据、物联网等技术的综合管理平台，旨在实现园区内各类数据的汇聚、整合、分析和应用，提升园区运营效率和智能化水平。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随着技术的不断进步和应用需求的不断提高，智慧园区大数据管理系统将呈现以下发展趋势：一是数据驱动决策，实现精细化管理；二是智能化服务，提升用户体验；三是开放共享，促进产业协同发展。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智慧园区大数据管理系统通常采用分层架构，包括数据采集层、数据处理层、数据分析层和应用层。各层之间通过标准接口进行数据传输和交互，实现数据的全流程管理。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智慧园区大数据管理系统主要包括以下功能模块：数据采集与整合模块、数据存储与管理模块、数据分析与挖掘模块、数据可视化模块、智能预警与决策支持模块等。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2" r="232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系统架构与功能模块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24" r="250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智慧园区大数据管理系统的技术支撑主要包括云计算技术、大数据技术、物联网技术、人工智能技术等。这些技术为系统提供了强大的数据处理和分析能力，保证了系统的稳定性和高效性。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智慧园区大数据管理系统通过数据加密、访问控制、安全审计等技术手段，确保数据的安全性和隐私性。同时，系统还建立了完善的数据备份和恢复机制，确保数据的完整性和可用性。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技术支撑与数据安全保障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大数据在智慧园区中应用场景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入侵检测与报警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利用大数据技术对园区周界、重点区域等进行实时监测，发现异常情况及时报警，保障园区安全。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通过大数据技术对园区内大量视频监控数据进行实时分析和处理，实现异常行为识别、目标跟踪等功能，提高安防监控的智能化水平。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安防设备运维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通过对安防设备运行数据的实时监测和分析，实现故障预测、远程维护等功能，提高设备运维效率。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231" r="1223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4390" r="2439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智能化安防监控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能源效率评估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利用大数据技术对园区能源使用效率进行评估，发现能源浪费和节能潜力，提出优化建议。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新能源应用与推广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结合大数据技术，对园区内新能源使用情况进行监测和分析，推动新能源的广泛应用和持续发展。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能耗监测与统计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通过大数据技术对园区内各用能单位进行实时监测和统计，掌握能源消耗情况，为能源管理提供依据。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能源管理优化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智能照明控制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通过大数据技术对楼宇内照明设备进行自动化控制，实现光线自动调节、节能控制等功能，提高照明舒适度和节能效果。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空调系统控制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利用大数据技术对楼宇内空调系统进行实时监测和控制，实现温度自动调节、节能运行等功能，提高空调使用效率和舒适度。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电梯运行优化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结合大数据技术，对楼宇内电梯运行数据进行实时监测和分析，实现电梯群控优化、故障预测等功能，提高电梯运行效率和安全性。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楼宇自动化控制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通过大数据技术对园区内公共设施进行实时监测和维护管理，确保设施正常运行和及时维修。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公共设施监测与维护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利用大数据技术对园区内公共服务质量进行评估和分析，发现服务不足和改进方向，提升服务质量。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服务质量评估与改进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结合大数据技术，为游客提供智能化导览、信息查询等服务，提高游客满意度和便利性。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智能化导览与信息服务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公共设施服务提升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创新驱动：大数据助力智慧园区转型升级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通过大数据技术整合园区内各部门、各系统的数据，进行深度分析和挖掘，为决策者提供全面、准确的数据支持。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利用大数据分析和机器学习技术，对园区运营数据进行预测和预警，帮助决策者提前发现潜在问题，制定针对性解决方案。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预测与预警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基于大数据分析结果，为决策者提供多种决策方案和优化建议，提高决策的科学性和效率。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挖掘数据价值，提升决策效率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运维智能化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借助大数据和人工智能技术，实现园区设施设备的智能化运维，提高运维效率和质量，降低运维成本。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资源监控与管理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通过大数据技术对园区内的各类资源进行实时监控和管理，确保资源的合理配置和高效利用。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能源管理与节能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利用大数据技术对园区能源使用情况进行分析和优化，实现能源的高效利用和节能减排。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优化资源配置，降低运营成本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拓展增值服务，提升用户体验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基于大数据和人工智能技术，开发各类智能化应用，如智能导览、智能安防、智能交通等，提升用户在园区内的便捷性和安全性体验。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智能化应用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通过大数据分析和用户画像技术，为园区企业和员工提供个性化的服务和解决方案，提高用户满意度。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利用大数据技术分析产业链上下游企业的数据，促进产业协同和创新发展，提升园区的整体竞争力。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产业协同与创新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https://d.book118.com/996145240021010042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2024-09-09T09:13:40.279</cp:lastPrinted>
  <dcterms:created xsi:type="dcterms:W3CDTF">2024-09-09T01:13:40Z</dcterms:created>
  <dcterms:modified xsi:type="dcterms:W3CDTF">2024-09-09T01:13:42Z</dcterms:modified>
</cp:coreProperties>
</file>