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628028-C3DF-4028-922E-3779D2385E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C388C0-E7E3-41B6-9908-2875C29C66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639DFF8-5355-423B-9A93-6334E743CC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F58B10-614C-446C-BA57-FEFB1BC6AA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7D996E6-BE72-43B1-B19B-523DFFC99C6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3468A8-4ED7-40C9-BF23-6A34CE37034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CC8F67E-F9F4-4D83-8807-E41A9DCC16C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757FC9-7030-49F9-9509-D1B17E7744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3058C0-B1D0-4007-BA54-27F11DF69D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E35F76-2577-4C90-BC36-6144438E10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8557F9-E72F-49E5-B563-845EB30A2C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8.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6152003122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中考体育考场安全管理与应急预案培训课程与指导与措施与应急与处置与安全与管理与救援</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2024-01-17</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考场安全管理概述</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应急预案制定与实施</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培训课程设计与实施</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指导措施制定与执行</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应急处置策略与技巧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安全管理与救援体系建设</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考场安全管理概述</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357" b="17357"/>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7929" b="17929"/>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保障考生安全</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中考体育考试涉及大量考生，考场安全直接关系到考生的生命安全和身体健康。</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维护考试公正</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安全的考场环境有助于确保考试的公正性，防止作弊和违规行为的发生。</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提升考试效率</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通过有效的安全管理，可以确保考试顺利进行，提高考试效率。</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考场安全重要性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6467" b="6467"/>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29912" y="209044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555446" y="2167006"/>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29912" y="404833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31634" y="4134414"/>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12352" y="253199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目标</a:t>
            </a:r>
            <a:endParaRPr lang="en-US" sz="1100"/>
          </a:p>
        </p:txBody>
      </p:sp>
      <p:sp>
        <p:nvSpPr>
          <p:cNvPr id="9" name="AutoShape 9"/>
          <p:cNvSpPr/>
          <p:nvPr/>
        </p:nvSpPr>
        <p:spPr>
          <a:xfrm>
            <a:off x="6612352" y="2883800"/>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确保考场安全、秩序井然，保障考试顺利进行。</a:t>
            </a:r>
            <a:endParaRPr lang="en-US" sz="1100"/>
          </a:p>
        </p:txBody>
      </p:sp>
      <p:sp>
        <p:nvSpPr>
          <p:cNvPr id="10" name="AutoShape 10"/>
          <p:cNvSpPr/>
          <p:nvPr/>
        </p:nvSpPr>
        <p:spPr>
          <a:xfrm>
            <a:off x="6612352" y="448987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原则</a:t>
            </a:r>
            <a:endParaRPr lang="en-US" sz="1100"/>
          </a:p>
        </p:txBody>
      </p:sp>
      <p:sp>
        <p:nvSpPr>
          <p:cNvPr id="11" name="AutoShape 11"/>
          <p:cNvSpPr/>
          <p:nvPr/>
        </p:nvSpPr>
        <p:spPr>
          <a:xfrm>
            <a:off x="6612352" y="4841681"/>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预防为主、综合治理、依法管理、确保安全。</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考场安全管理制度及规范</a:t>
              </a:r>
            </a:p>
          </p:txBody>
        </p:sp>
      </p:grpSp>
      <p:sp>
        <p:nvSpPr>
          <p:cNvPr id="41" name="TextBox 41"/>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加强安全检查</a:t>
            </a:r>
          </a:p>
        </p:txBody>
      </p:sp>
      <p:sp>
        <p:nvSpPr>
          <p:cNvPr id="42" name="TextBox 42"/>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定期对考场进行安全检查，及时发现和消除安全隐患。</a:t>
            </a:r>
          </a:p>
        </p:txBody>
      </p:sp>
      <p:sp>
        <p:nvSpPr>
          <p:cNvPr id="43" name="TextBox 43"/>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落实安全责任制</a:t>
            </a:r>
          </a:p>
        </p:txBody>
      </p:sp>
      <p:sp>
        <p:nvSpPr>
          <p:cNvPr id="44" name="TextBox 44"/>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实行考场安全责任制，明确各级领导和相关人员的安全责任。</a:t>
            </a:r>
          </a:p>
        </p:txBody>
      </p:sp>
      <p:sp>
        <p:nvSpPr>
          <p:cNvPr id="45" name="TextBox 45"/>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制定安全管理制度</a:t>
            </a:r>
          </a:p>
        </p:txBody>
      </p:sp>
      <p:sp>
        <p:nvSpPr>
          <p:cNvPr id="46" name="TextBox 46"/>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建立完善的考场安全管理制度，明确各部门和人员的职责和权限。</a:t>
            </a:r>
          </a:p>
        </p:txBody>
      </p:sp>
      <p:sp>
        <p:nvSpPr>
          <p:cNvPr id="47" name="TextBox 47"/>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强化安全教育</a:t>
            </a:r>
          </a:p>
        </p:txBody>
      </p:sp>
      <p:sp>
        <p:nvSpPr>
          <p:cNvPr id="48" name="TextBox 48"/>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加强对考生的安全教育，提高考生的安全意识和自我保护能力。</a:t>
            </a:r>
          </a:p>
        </p:txBody>
      </p:sp>
      <p:sp>
        <p:nvSpPr>
          <p:cNvPr id="49" name="TextBox 49"/>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建立应急预案</a:t>
            </a:r>
          </a:p>
        </p:txBody>
      </p:sp>
      <p:sp>
        <p:nvSpPr>
          <p:cNvPr id="50" name="TextBox 5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制定完善的应急预案，明确应急处置措施和程序，确保在紧急情况下能够迅速、有效地进行处置。</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应急预案制定与实施</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成立应急预案编制小组</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由学校安全管理部门、体育教研组、校医院等相关部门人员组成，共同负责应急预案的编制工作。</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编制应急预案</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根据危险源辨识和风险评估结果，结合学校实际情况，编制中考体育考场应急预案，明确应急组织、通讯联络、现场处置、医疗救护、安全防护等方面的措施。</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应急预案评审与发布</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对应急预案进行评审，确保其科学性、实用性和可操作性，经学校批准后发布实施。</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危险源辨识与风险评估</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对中考体育考场可能存在的危险源进行辨识，评估其可能带来的风险，为应急预案的制定提供依据。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应急预案编制流程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4478" b="4478"/>
          <a:stretch>
            <a:fillRect/>
          </a:stretch>
        </p:blipFill>
        <p:spPr>
          <a:xfrm>
            <a:off x="6907441" y="1792193"/>
            <a:ext cx="4502196" cy="2732628"/>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建立现场指挥部</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在中考体育考场设立现场指挥部，由学校安全管理部门负责人担任指挥长，统一指挥、协调应急处置工作。</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明确各部门职责</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明确体育教研组、校医院、后勤保障等相关部门的职责，确保在应急处置过程中各部门能够迅速响应、密切配合。</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建立通讯联络机制</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建立有效的通讯联络机制，确保在应急处置过程中信息畅通，各部门能够及时沟通、协同作战。</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现场指挥系统与协调机制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6000" r="26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应急资源储备</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学校应提前储备必要的应急资源，如急救药品、担架、灭火器等，确保在应急处置过程中能够及时调用。</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资源调配策略</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根据中考体育考场的具体情况，制定合理的资源调配策略，如按照就近原则调配应急资源，确保资源能够在最短时间内到达现场。</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资源更新与维护</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定期对储备的应急资源进行检查、更新和维护，确保其处于良好状态，随时可用。同时，加强与周边医疗机构、消防部门等相关单位的联系与合作，实现资源共享和互助。</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应急资源储备与调配策略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培训课程设计与实施</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确定培训对象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针对不同岗位和职责的考场管理人员，如主考官、监考员、安全保卫人员等，制定相应的培训计划和内容。</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分析中考体育考场安全管理的现状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了解当前考场安全管理的规章制度、人员配备、设备设施等情况，找出存在的问题和不足之处。</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明确培训目标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根据分析结果，确定培训的目标和内容，如提高考场管理人员的安全意识和应急处置能力，确保考试顺利进行等。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培训需求分析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课程内容设置及教学方法选择</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课程内容设置</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围绕中考体育考场安全管理的相关法规、规章制度、应急预案、安全操作技能等方面，设置相应的课程内容和知识点。</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教学方法选择</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根据培训对象的特点和需求，采用多种教学方法，如理论讲授、案例分析、实践操作、小组讨论等，以提高培训效果和质量。</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培训教材编写</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根据课程内容和教学方法，编写相应的培训教材，包括课件、讲义、案例分析等，以供学员学习和参考。</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https://d.book118.com/996152003122010043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2024-09-11T11:31:48.555</cp:lastPrinted>
  <dcterms:created xsi:type="dcterms:W3CDTF">2024-09-11T03:31:48Z</dcterms:created>
  <dcterms:modified xsi:type="dcterms:W3CDTF">2024-09-11T03:31:50Z</dcterms:modified>
</cp:coreProperties>
</file>