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F5450-E0FC-47F4-8E79-48A4E5554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42A1C-0633-4FAC-9918-EB7C3E4F1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70F4C-DC40-40FA-865A-F2F4AE7E1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76289-31E8-4B37-B193-58A754483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80F21F-EC62-405B-A22D-E756294D6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59690A-2E8E-4C02-9F4B-7DFC0B0FA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454438-4F97-4CAF-B036-FAFE00D36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A9406-0759-4027-9D69-493BE719E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04896-EAF5-4B7B-BAC7-75C2A2750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0AA1C-92BA-40DD-9681-1F2647A7B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F70D4-B3E2-4A32-8CE3-F4911FFE1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52004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孕妇的维生素补充与平衡饮食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孕妇维生素需求概述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平衡饮食原则及实践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各类维生素补充策略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食物来源与营养价值分析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孕期营养误区及解答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总结：关注孕妇健康，从平衡饮食开始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孕妇维生素需求概述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维生素对孕妇的生理功能和代谢过程至关重要，有助于维持免疫系统的正常运作、促进能量产生和细胞修复。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维持母体健康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维生素是胎儿生长和发育所必需的营养素，对胎儿的骨骼、神经、免疫等系统的发育具有关键作用。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支持胎儿发育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某些维生素（如叶酸）在预防胎儿神经管缺陷等出生缺陷方面发挥着重要作用。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预防出生缺陷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维生素在孕期重要性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需求量增加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孕妇在孕期对维生素的需求量较孕前有所增加，以满足自身和胎儿的生理需要。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吸收利用变化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孕妇的生理状态和代谢过程发生变化，可能影响维生素的吸收和利用效率。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特殊需求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某些维生素（如铁、钙、叶酸等）在孕期具有特殊的重要性，需要额外关注和补充。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孕妇维生素需求特点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维生素缺乏可能导致胎儿生长发育迟缓，影响出生体重和身长等指标。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生长发育迟缓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维生素缺乏可能增加胎儿神经管缺陷、先天性心脏病等出生缺陷的风险。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出生缺陷风险增加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维生素对免疫系统的发育和功能至关重要，缺乏可能导致新生儿免疫功能受损，易感染疾病。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免疫功能受损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维生素缺乏还可能对胎儿的智力、视力等长期健康产生不良影响。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长期健康影响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维生素缺乏对胎儿影响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平衡饮食原则及实践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孕妇应摄入多种食物，包括谷类、薯类、蔬菜、水果、肉类、蛋类、奶类、豆类等，以保证营养全面。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583" r="18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孕妇应根据自身需求和孕期不同阶段，适量摄入各种营养素，避免过量或不足。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孕妇应保证各种营养素的均衡摄入，以满足胎儿生长发育和自身健康的需要。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平衡饮食基本原则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孕妇应比非孕期增加蛋白质摄入，尤其是优质蛋白质，如鱼、肉、蛋、奶等。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提高钙、铁、锌摄入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孕妇应增加钙、铁、锌等矿物质的摄入，以满足胎儿骨骼、血液和免疫系统的发育需要。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控制盐和糖摄入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孕妇应控制盐和糖的摄入，以预防高血压和糖尿病等妊娠并发症。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孕妇应增加膳食纤维的摄入，以促进肠道蠕动，缓解便秘。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孕期膳食指南建议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孕妇应坚持早餐丰富、午餐适中、晚餐清淡的三餐规律，避免暴饮暴食。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坚持三餐规律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孕妇在搭配食物时，应注意食物的营养成分和互补作用，以提高营养价值。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合理搭配食物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孕妇在食用食物前，应注意食物的卫生和安全，避免食用不洁或变质的食物。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注意食物安全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孕妇在保持平衡饮食的同时，也应保持适量的运动，以促进身体健康和胎儿发育。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保持适量运动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实际操作中注意事项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各类维生素补充策略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孕妇可以通过日常饮食摄取水溶性维生素，如新鲜蔬菜、水果、全谷类、豆类等。这些食物富含维生素B族和维生素C。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选择适当的烹饪方法，如蒸、煮、炖等，可以保留食物中的水溶性维生素。避免长时间高温烹饪和浸泡，以减少维生素的损失。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在医生建议下，孕妇可以选择合适的水溶性维生素补充剂，如复合维生素B片、维生素C泡腾片等。但需注意补充剂的剂量和使用方法，避免过量摄入。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水溶性维生素补充途径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脂溶性维生素主要存在于动物性食物和油脂中，如肝脏、蛋黄、奶油、鱼油等。孕妇可以通过适量摄入这些食物来补充脂溶性维生素。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烹饪用油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在烹饪过程中，选择富含脂溶性维生素的食用油，如橄榄油、亚麻籽油等。这些油不仅提供了脂溶性维生素，还有助于人体对其他营养素的吸收。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在特殊情况下，如孕妇饮食摄入不足或医生建议下，可以选择脂溶性维生素补充剂，如维生素A胶囊、维生素D滴剂等。但需注意补充剂的使用方法和剂量，避免过量摄入导致中毒。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脂溶性维生素补充途径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https://d.book118.com/996152004011010051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2024-09-16T16:52:20.842</cp:lastPrinted>
  <dcterms:created xsi:type="dcterms:W3CDTF">2024-09-16T08:52:20Z</dcterms:created>
  <dcterms:modified xsi:type="dcterms:W3CDTF">2024-09-16T08:52:22Z</dcterms:modified>
</cp:coreProperties>
</file>