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32F56-7F9E-497E-A9F8-4E98C9912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4F39B-B21B-4AB3-8A55-1D61E3E67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FED1B-4821-461C-938B-F74A5DD74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D3223-E005-4835-8A66-B1FDE32D1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B215DF-A18B-4BAB-84D8-E9D094746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52B6ED-4B45-43D0-9036-01D48C079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74F413-B141-4BF7-A603-43D831187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98168-22BF-4DA4-856E-87AB7688C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8DC02-B2E3-4EFF-9DE9-70DD5E639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3D8BD-2C19-40C1-9A73-9BA6A7BAB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142D1-021E-404C-AD97-5AE652B0F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5300502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早孕试纸行业现状分析报告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早孕试纸市场现状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103" r="301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早孕试纸是一种用于检测女性是否怀孕的快速、简便的家用检测工具。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根据检测原理，早孕试纸主要分为尿液hCG试纸和血液hCG试纸两类。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全球早孕试纸市场规模不断扩大，随着人们对家庭健康管理的重视和生育年龄的推迟，市场需求持续增长。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近年来，早孕试纸行业保持了较快的增长速度，预计未来几年仍将保持稳定增长态势。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早孕试纸行业是医疗器械行业的重要组成部分，在家庭健康管理和生育领域具有不可替代的地位。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早孕试纸为女性提供了方便、准确的怀孕检测方式，有助于及时发现怀孕情况，为家庭生育决策提供依据。同时，早孕试纸也有助于提高生育健康水平，降低生育风险。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行业地位与作用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早孕试纸市场现状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早孕试纸市场规模持续扩大，增长速度较快。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随着人们对生育需求的增加和健康意识的提高，早孕试纸市场呈现出快速增长的趋势。根据市场调研数据显示，早孕试纸市场规模逐年扩大，增长率保持在较高水平。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早孕试纸市场竞争激烈，品牌众多。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目前，早孕试纸市场上品牌众多，竞争激烈。各大品牌通过技术创新、品质保障和营销策略等手段争夺市场份额。一些知名品牌在市场上占据主导地位，但中小品牌也在积极寻求突破。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消费者对早孕试纸的需求多样化，关注点在于准确性和便利性。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消费者在选择早孕试纸时，主要关注产品的准确性和便利性。他们希望产品能够快速准确地检测出是否怀孕，同时使用方便，易于操作。此外，价格、品牌和口碑也是消费者考虑的重要因素。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早孕试纸价格因品牌、功能和销售渠道不同而有所差异。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早孕试纸的价格因品牌知名度、产品功能和销售渠道等因素而有所差异。一般来说，知名品牌的产品价格相对较高，但品质有保障。线上渠道销售的产品价格相对较低，但需注意产品质量和真伪。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产品价格分析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随着生物技术的不断进步，早孕试纸检测的准确性和灵敏度得到显著提高。新型早孕试纸采用了更先进的生物传感器技术，能够更快速、准确地检测出怀孕激素。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为了满足消费者对便捷性的需求，早孕试纸不断升级，出现了更多一次性使用的、更为小巧和易于使用的产品。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产品升级</a:t>
            </a:r>
          </a:p>
        </p:txBody>
      </p:sp>
      <p:sp>
        <p:nvSpPr>
          <p:cNvPr id="12" name="Freeform 12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技术创新与升级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法规监管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各国政府对早孕试纸行业的监管政策逐渐加强，以确保产品的安全性和有效性。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市场准入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由于早孕试纸属于医疗器械，各国对产品的市场准入要求严格，企业需要取得相应的生产和销售资质。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政策环境分析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https://d.book118.com/996153005024010102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A0E00"/>
      </a:lt1>
      <a:dk2>
        <a:srgbClr val="FFE8E1"/>
      </a:dk2>
      <a:lt2>
        <a:srgbClr val="000000"/>
      </a:lt2>
      <a:accent1>
        <a:srgbClr val="F85025"/>
      </a:accent1>
      <a:accent2>
        <a:srgbClr val="E93F36"/>
      </a:accent2>
      <a:accent3>
        <a:srgbClr val="C13300"/>
      </a:accent3>
      <a:accent4>
        <a:srgbClr val="FF498E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2024-09-26T21:48:46.299</cp:lastPrinted>
  <dcterms:created xsi:type="dcterms:W3CDTF">2024-09-26T13:48:46Z</dcterms:created>
  <dcterms:modified xsi:type="dcterms:W3CDTF">2024-09-26T13:48:48Z</dcterms:modified>
</cp:coreProperties>
</file>