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445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1"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tags" Target="tags/tag153.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48" name="幻灯片图像占位符 1"/>
          <p:cNvSpPr>
            <a:spLocks noGrp="1" noRot="1" noChangeAspect="1"/>
          </p:cNvSpPr>
          <p:nvPr>
            <p:ph type="sldImg"/>
          </p:nvPr>
        </p:nvSpPr>
        <p:spPr/>
      </p:sp>
      <p:sp>
        <p:nvSpPr>
          <p:cNvPr id="1048650" name="备注占位符 2"/>
          <p:cNvSpPr>
            <a:spLocks noGrp="1"/>
          </p:cNvSpPr>
          <p:nvPr>
            <p:ph type="body" idx="1"/>
          </p:nvPr>
        </p:nvSpPr>
        <p:spPr/>
        <p:txBody>
          <a:bodyPr/>
          <a:lstStyle/>
          <a:p>
            <a:endParaRPr lang="zh-CN" altLang="en-US"/>
          </a:p>
        </p:txBody>
      </p:sp>
      <p:sp>
        <p:nvSpPr>
          <p:cNvPr id="1048652" name="灯片编号占位符 3"/>
          <p:cNvSpPr>
            <a:spLocks noGrp="1"/>
          </p:cNvSpPr>
          <p:nvPr>
            <p:ph type="sldNum" sz="quarter" idx="5"/>
          </p:nvPr>
        </p:nvSpPr>
        <p:spPr/>
        <p:txBody>
          <a:bodyPr/>
          <a:lstStyle/>
          <a:p>
            <a:fld id="{39A5F825-9C29-43CC-BB96-80A60E9689F0}" type="slidenum">
              <a:rPr lang="zh-CN" altLang="en-US" smtClean="0"/>
              <a:t>1</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6.xml" /><Relationship Id="rId11" Type="http://schemas.openxmlformats.org/officeDocument/2006/relationships/tags" Target="../tags/tag7.xml" /><Relationship Id="rId12" Type="http://schemas.openxmlformats.org/officeDocument/2006/relationships/tags" Target="../tags/tag8.xml" /><Relationship Id="rId13" Type="http://schemas.openxmlformats.org/officeDocument/2006/relationships/image" Target="../media/image5.png" /><Relationship Id="rId14" Type="http://schemas.openxmlformats.org/officeDocument/2006/relationships/tags" Target="../tags/tag9.xml" /><Relationship Id="rId15"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6.png" /><Relationship Id="rId10" Type="http://schemas.openxmlformats.org/officeDocument/2006/relationships/tags" Target="../tags/tag21.xml" /><Relationship Id="rId11" Type="http://schemas.openxmlformats.org/officeDocument/2006/relationships/image" Target="../media/image5.png" /><Relationship Id="rId12" Type="http://schemas.openxmlformats.org/officeDocument/2006/relationships/tags" Target="../tags/tag22.xml" /><Relationship Id="rId13" Type="http://schemas.openxmlformats.org/officeDocument/2006/relationships/image" Target="../media/image4.png" /><Relationship Id="rId14" Type="http://schemas.openxmlformats.org/officeDocument/2006/relationships/tags" Target="../tags/tag23.xml" /><Relationship Id="rId15" Type="http://schemas.openxmlformats.org/officeDocument/2006/relationships/slideMaster" Target="../slideMasters/slideMaster2.xml" /><Relationship Id="rId2" Type="http://schemas.openxmlformats.org/officeDocument/2006/relationships/tags" Target="../tags/tag15.xml" /><Relationship Id="rId3" Type="http://schemas.openxmlformats.org/officeDocument/2006/relationships/image" Target="../media/image7.png" /><Relationship Id="rId4" Type="http://schemas.openxmlformats.org/officeDocument/2006/relationships/tags" Target="../tags/tag16.xml" /><Relationship Id="rId5" Type="http://schemas.openxmlformats.org/officeDocument/2006/relationships/image" Target="../media/image8.png" /><Relationship Id="rId6" Type="http://schemas.openxmlformats.org/officeDocument/2006/relationships/tags" Target="../tags/tag17.xml" /><Relationship Id="rId7" Type="http://schemas.openxmlformats.org/officeDocument/2006/relationships/tags" Target="../tags/tag18.xml" /><Relationship Id="rId8" Type="http://schemas.openxmlformats.org/officeDocument/2006/relationships/tags" Target="../tags/tag19.xml" /><Relationship Id="rId9" Type="http://schemas.openxmlformats.org/officeDocument/2006/relationships/tags" Target="../tags/tag20.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9.png" /><Relationship Id="rId10" Type="http://schemas.openxmlformats.org/officeDocument/2006/relationships/tags" Target="../tags/tag29.xml" /><Relationship Id="rId11" Type="http://schemas.openxmlformats.org/officeDocument/2006/relationships/image" Target="../media/image5.png"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4.xml" /><Relationship Id="rId3" Type="http://schemas.openxmlformats.org/officeDocument/2006/relationships/image" Target="../media/image10.png" /><Relationship Id="rId4" Type="http://schemas.openxmlformats.org/officeDocument/2006/relationships/tags" Target="../tags/tag25.xml" /><Relationship Id="rId5" Type="http://schemas.openxmlformats.org/officeDocument/2006/relationships/image" Target="../media/image11.png" /><Relationship Id="rId6" Type="http://schemas.openxmlformats.org/officeDocument/2006/relationships/tags" Target="../tags/tag26.xml" /><Relationship Id="rId7" Type="http://schemas.openxmlformats.org/officeDocument/2006/relationships/tags" Target="../tags/tag27.xml" /><Relationship Id="rId8" Type="http://schemas.openxmlformats.org/officeDocument/2006/relationships/tags" Target="../tags/tag28.xml" /><Relationship Id="rId9" Type="http://schemas.openxmlformats.org/officeDocument/2006/relationships/image" Target="../media/image4.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1.xml" /><Relationship Id="rId2" Type="http://schemas.openxmlformats.org/officeDocument/2006/relationships/tags" Target="../tags/tag32.xml" /><Relationship Id="rId3" Type="http://schemas.openxmlformats.org/officeDocument/2006/relationships/tags" Target="../tags/tag33.xml" /><Relationship Id="rId4" Type="http://schemas.openxmlformats.org/officeDocument/2006/relationships/tags" Target="../tags/tag34.xml" /><Relationship Id="rId5" Type="http://schemas.openxmlformats.org/officeDocument/2006/relationships/tags" Target="../tags/tag35.xml" /><Relationship Id="rId6" Type="http://schemas.openxmlformats.org/officeDocument/2006/relationships/tags" Target="../tags/tag36.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tags" Target="../tags/tag42.xml" /><Relationship Id="rId7" Type="http://schemas.openxmlformats.org/officeDocument/2006/relationships/tags" Target="../tags/tag43.xml" /><Relationship Id="rId8" Type="http://schemas.openxmlformats.org/officeDocument/2006/relationships/tags" Target="../tags/tag44.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45.xml" /><Relationship Id="rId2" Type="http://schemas.openxmlformats.org/officeDocument/2006/relationships/tags" Target="../tags/tag46.xml" /><Relationship Id="rId3" Type="http://schemas.openxmlformats.org/officeDocument/2006/relationships/tags" Target="../tags/tag47.xml" /><Relationship Id="rId4" Type="http://schemas.openxmlformats.org/officeDocument/2006/relationships/tags" Target="../tags/tag4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49.xml" /><Relationship Id="rId2" Type="http://schemas.openxmlformats.org/officeDocument/2006/relationships/tags" Target="../tags/tag50.xml" /><Relationship Id="rId3" Type="http://schemas.openxmlformats.org/officeDocument/2006/relationships/tags" Target="../tags/tag51.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2.png" /><Relationship Id="rId10" Type="http://schemas.openxmlformats.org/officeDocument/2006/relationships/image" Target="../media/image4.png" /><Relationship Id="rId11" Type="http://schemas.openxmlformats.org/officeDocument/2006/relationships/tags" Target="../tags/tag67.xml" /><Relationship Id="rId12" Type="http://schemas.openxmlformats.org/officeDocument/2006/relationships/image" Target="../media/image5.png" /><Relationship Id="rId13" Type="http://schemas.openxmlformats.org/officeDocument/2006/relationships/tags" Target="../tags/tag68.xml" /><Relationship Id="rId14"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image" Target="../media/image13.png" /><Relationship Id="rId4" Type="http://schemas.openxmlformats.org/officeDocument/2006/relationships/tags" Target="../tags/tag62.xml" /><Relationship Id="rId5" Type="http://schemas.openxmlformats.org/officeDocument/2006/relationships/image" Target="../media/image14.png" /><Relationship Id="rId6" Type="http://schemas.openxmlformats.org/officeDocument/2006/relationships/tags" Target="../tags/tag63.xml" /><Relationship Id="rId7" Type="http://schemas.openxmlformats.org/officeDocument/2006/relationships/tags" Target="../tags/tag64.xml" /><Relationship Id="rId8" Type="http://schemas.openxmlformats.org/officeDocument/2006/relationships/tags" Target="../tags/tag65.xml" /><Relationship Id="rId9" Type="http://schemas.openxmlformats.org/officeDocument/2006/relationships/tags" Target="../tags/tag66.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5604ECC-8A35-4D0C-BC21-162BA8F607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36070F-0430-4499-9B35-759B6A4212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9AC4D0-1B82-4329-818E-2B2DBE71F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EBB385C-7BF4-499B-89D2-E0E9741672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FC1FA6-DE2E-4537-ACFF-F95DF10C45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63D22F3-46CE-4137-91D9-FD06CBBC365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19FA37-0923-4FD7-99F3-5B14B61CAA0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B5F3F8-EB39-420D-974C-1E25D50828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EA9C49-137B-412F-80D4-54346451ED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3E4487-4627-4290-8188-9CC58DD341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2E56AE-3B06-4124-9E69-D2E84A21D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33" name=""/>
        <p:cNvGrpSpPr/>
        <p:nvPr/>
      </p:nvGrpSpPr>
      <p:grpSpPr>
        <a:xfrm>
          <a:off x="0" y="0"/>
          <a:ext cx="0" cy="0"/>
        </a:xfrm>
      </p:grpSpPr>
      <p:pic>
        <p:nvPicPr>
          <p:cNvPr id="2097159" name="@svg_varObj2"/>
          <p:cNvPicPr>
            <a:picLocks noChangeAspect="1"/>
          </p:cNvPicPr>
          <p:nvPr userDrawn="1">
            <p:custDataLst>
              <p:tags r:id="rId2"/>
            </p:custDataLst>
          </p:nvPr>
        </p:nvPicPr>
        <p:blipFill>
          <a:blip r:embed="rId1"/>
          <a:stretch>
            <a:fillRect/>
          </a:stretch>
        </p:blipFill>
        <p:spPr>
          <a:xfrm>
            <a:off x="0" y="1955083"/>
            <a:ext cx="11811000" cy="4912459"/>
          </a:xfrm>
          <a:prstGeom prst="rect">
            <a:avLst/>
          </a:prstGeom>
        </p:spPr>
      </p:pic>
      <p:pic>
        <p:nvPicPr>
          <p:cNvPr id="2097161" name="@svg_varObj1"/>
          <p:cNvPicPr>
            <a:picLocks noChangeAspect="1"/>
          </p:cNvPicPr>
          <p:nvPr userDrawn="1">
            <p:custDataLst>
              <p:tags r:id="rId4"/>
            </p:custDataLst>
          </p:nvPr>
        </p:nvPicPr>
        <p:blipFill>
          <a:blip r:embed="rId3"/>
          <a:stretch>
            <a:fillRect/>
          </a:stretch>
        </p:blipFill>
        <p:spPr>
          <a:xfrm>
            <a:off x="0" y="1955083"/>
            <a:ext cx="11811000" cy="4912459"/>
          </a:xfrm>
          <a:prstGeom prst="rect">
            <a:avLst/>
          </a:prstGeom>
        </p:spPr>
      </p:pic>
      <p:pic>
        <p:nvPicPr>
          <p:cNvPr id="2097163" name="@png_pic"/>
          <p:cNvPicPr>
            <a:picLocks noChangeAspect="1"/>
          </p:cNvPicPr>
          <p:nvPr userDrawn="1">
            <p:custDataLst>
              <p:tags r:id="rId6"/>
            </p:custDataLst>
          </p:nvPr>
        </p:nvPicPr>
        <p:blipFill>
          <a:blip r:embed="rId5"/>
          <a:stretch>
            <a:fillRect/>
          </a:stretch>
        </p:blipFill>
        <p:spPr>
          <a:xfrm>
            <a:off x="0" y="1964639"/>
            <a:ext cx="11811000" cy="4912459"/>
          </a:xfrm>
          <a:prstGeom prst="rect">
            <a:avLst/>
          </a:prstGeom>
        </p:spPr>
      </p:pic>
      <p:pic>
        <p:nvPicPr>
          <p:cNvPr id="2097165" name="@svg_logo"/>
          <p:cNvPicPr>
            <a:picLocks noChangeAspect="1"/>
          </p:cNvPicPr>
          <p:nvPr userDrawn="1">
            <p:custDataLst>
              <p:tags r:id="rId8"/>
            </p:custDataLst>
          </p:nvPr>
        </p:nvPicPr>
        <p:blipFill>
          <a:blip r:embed="rId7"/>
          <a:stretch>
            <a:fillRect/>
          </a:stretch>
        </p:blipFill>
        <p:spPr>
          <a:xfrm>
            <a:off x="10829426" y="528590"/>
            <a:ext cx="509134" cy="128430"/>
          </a:xfrm>
          <a:prstGeom prst="rect">
            <a:avLst/>
          </a:prstGeom>
        </p:spPr>
      </p:pic>
      <p:sp>
        <p:nvSpPr>
          <p:cNvPr id="1048668" name="标题 1"/>
          <p:cNvSpPr>
            <a:spLocks noGrp="1"/>
          </p:cNvSpPr>
          <p:nvPr userDrawn="1">
            <p:ph type="ctrTitle" hasCustomPrompt="1"/>
            <p:custDataLst>
              <p:tags r:id="rId9"/>
            </p:custDataLst>
          </p:nvPr>
        </p:nvSpPr>
        <p:spPr>
          <a:xfrm>
            <a:off x="5322498" y="1619884"/>
            <a:ext cx="6031302" cy="2274266"/>
          </a:xfrm>
        </p:spPr>
        <p:txBody>
          <a:bodyPr anchor="b">
            <a:normAutofit/>
          </a:bodyPr>
          <a:lstStyle>
            <a:lvl1pPr algn="r">
              <a:lnSpc>
                <a:spcPct val="100000"/>
              </a:lnSpc>
              <a:defRPr sz="5400"/>
            </a:lvl1pPr>
          </a:lstStyle>
          <a:p>
            <a:r>
              <a:rPr lang="zh-CN" altLang="en-US"/>
              <a:t>单击此处编辑母</a:t>
            </a:r>
            <a:br>
              <a:rPr lang="en-US" altLang="zh-CN"/>
            </a:br>
            <a:r>
              <a:rPr lang="zh-CN" altLang="en-US"/>
              <a:t>版标题样式</a:t>
            </a:r>
            <a:endParaRPr lang="zh-CN" altLang="en-US"/>
          </a:p>
        </p:txBody>
      </p:sp>
      <p:sp>
        <p:nvSpPr>
          <p:cNvPr id="1048670" name="副标题 2"/>
          <p:cNvSpPr>
            <a:spLocks noGrp="1"/>
          </p:cNvSpPr>
          <p:nvPr userDrawn="1">
            <p:ph type="subTitle" idx="1"/>
            <p:custDataLst>
              <p:tags r:id="rId10"/>
            </p:custDataLst>
          </p:nvPr>
        </p:nvSpPr>
        <p:spPr>
          <a:xfrm>
            <a:off x="7090912" y="4038150"/>
            <a:ext cx="4262887" cy="972000"/>
          </a:xfrm>
        </p:spPr>
        <p:txBody>
          <a:bodyPr>
            <a:normAutofit/>
          </a:bodyPr>
          <a:lstStyle>
            <a:lvl1pPr marL="0" indent="0" algn="r">
              <a:lnSpc>
                <a:spcPct val="100000"/>
              </a:lnSpc>
              <a:buNone/>
              <a:defRPr sz="1600">
                <a:solidFill>
                  <a:schemeClr val="tx1">
                    <a:lumMod val="65000"/>
                    <a:lumOff val="3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1048672" name="公司名占位符 6"/>
          <p:cNvSpPr>
            <a:spLocks noGrp="1"/>
          </p:cNvSpPr>
          <p:nvPr userDrawn="1">
            <p:ph type="body" sz="quarter" idx="13" hasCustomPrompt="1"/>
            <p:custDataLst>
              <p:tags r:id="rId11"/>
            </p:custDataLst>
          </p:nvPr>
        </p:nvSpPr>
        <p:spPr>
          <a:xfrm>
            <a:off x="857250" y="366417"/>
            <a:ext cx="9328150" cy="504000"/>
          </a:xfrm>
        </p:spPr>
        <p:txBody>
          <a:bodyPr anchor="ctr">
            <a:normAutofit/>
          </a:bodyPr>
          <a:lstStyle>
            <a:lvl1pPr marL="0" indent="0">
              <a:lnSpc>
                <a:spcPct val="100000"/>
              </a:lnSpc>
              <a:buNone/>
              <a:defRPr sz="1200">
                <a:solidFill>
                  <a:schemeClr val="tx1">
                    <a:lumMod val="85000"/>
                    <a:lumOff val="15000"/>
                  </a:schemeClr>
                </a:solidFill>
              </a:defRPr>
            </a:lvl1pPr>
          </a:lstStyle>
          <a:p>
            <a:pPr lvl="0"/>
            <a:r>
              <a:rPr lang="zh-CN" altLang="en-US"/>
              <a:t>公司名占位符</a:t>
            </a:r>
            <a:endParaRPr lang="zh-CN" altLang="en-US"/>
          </a:p>
        </p:txBody>
      </p:sp>
      <p:sp>
        <p:nvSpPr>
          <p:cNvPr id="1048674" name="署名占位符 10"/>
          <p:cNvSpPr>
            <a:spLocks noGrp="1"/>
          </p:cNvSpPr>
          <p:nvPr userDrawn="1">
            <p:ph type="body" sz="quarter" idx="17" hasCustomPrompt="1"/>
            <p:custDataLst>
              <p:tags r:id="rId12"/>
            </p:custDataLst>
          </p:nvPr>
        </p:nvSpPr>
        <p:spPr>
          <a:xfrm>
            <a:off x="8610600" y="5182846"/>
            <a:ext cx="2743200" cy="50400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67" name="@svg_line"/>
          <p:cNvPicPr preferRelativeResize="0"/>
          <p:nvPr userDrawn="1">
            <p:custDataLst>
              <p:tags r:id="rId14"/>
            </p:custDataLst>
          </p:nvPr>
        </p:nvPicPr>
        <p:blipFill>
          <a:blip r:embed="rId13"/>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内容">
    <p:spTree>
      <p:nvGrpSpPr>
        <p:cNvPr id="35" name=""/>
        <p:cNvGrpSpPr/>
        <p:nvPr/>
      </p:nvGrpSpPr>
      <p:grpSpPr>
        <a:xfrm>
          <a:off x="0" y="0"/>
          <a:ext cx="0" cy="0"/>
        </a:xfrm>
      </p:grpSpPr>
      <p:sp>
        <p:nvSpPr>
          <p:cNvPr id="104867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678"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80"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682" name="页脚占位符 4"/>
          <p:cNvSpPr>
            <a:spLocks noGrp="1"/>
          </p:cNvSpPr>
          <p:nvPr>
            <p:ph type="ftr" sz="quarter" idx="11"/>
            <p:custDataLst>
              <p:tags r:id="rId4"/>
            </p:custDataLst>
          </p:nvPr>
        </p:nvSpPr>
        <p:spPr/>
        <p:txBody>
          <a:bodyPr/>
          <a:lstStyle/>
          <a:p>
            <a:endParaRPr lang="zh-CN" altLang="en-US"/>
          </a:p>
        </p:txBody>
      </p:sp>
      <p:sp>
        <p:nvSpPr>
          <p:cNvPr id="1048684"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69" name="@svg_varObj2"/>
          <p:cNvPicPr>
            <a:picLocks noChangeAspect="1"/>
          </p:cNvPicPr>
          <p:nvPr userDrawn="1">
            <p:custDataLst>
              <p:tags r:id="rId2"/>
            </p:custDataLst>
          </p:nvPr>
        </p:nvPicPr>
        <p:blipFill>
          <a:blip r:embed="rId1"/>
          <a:stretch>
            <a:fillRect/>
          </a:stretch>
        </p:blipFill>
        <p:spPr>
          <a:xfrm>
            <a:off x="0" y="2785669"/>
            <a:ext cx="8057133" cy="4068130"/>
          </a:xfrm>
          <a:prstGeom prst="rect">
            <a:avLst/>
          </a:prstGeom>
        </p:spPr>
      </p:pic>
      <p:pic>
        <p:nvPicPr>
          <p:cNvPr id="2097171" name="@svg_varObj1"/>
          <p:cNvPicPr>
            <a:picLocks noChangeAspect="1"/>
          </p:cNvPicPr>
          <p:nvPr userDrawn="1">
            <p:custDataLst>
              <p:tags r:id="rId4"/>
            </p:custDataLst>
          </p:nvPr>
        </p:nvPicPr>
        <p:blipFill>
          <a:blip r:embed="rId3"/>
          <a:stretch>
            <a:fillRect/>
          </a:stretch>
        </p:blipFill>
        <p:spPr>
          <a:xfrm>
            <a:off x="0" y="2785669"/>
            <a:ext cx="8057133" cy="4068130"/>
          </a:xfrm>
          <a:prstGeom prst="rect">
            <a:avLst/>
          </a:prstGeom>
        </p:spPr>
      </p:pic>
      <p:pic>
        <p:nvPicPr>
          <p:cNvPr id="2097173" name="@png_pic"/>
          <p:cNvPicPr>
            <a:picLocks noChangeAspect="1"/>
          </p:cNvPicPr>
          <p:nvPr userDrawn="1">
            <p:custDataLst>
              <p:tags r:id="rId6"/>
            </p:custDataLst>
          </p:nvPr>
        </p:nvPicPr>
        <p:blipFill>
          <a:blip r:embed="rId5"/>
          <a:stretch>
            <a:fillRect/>
          </a:stretch>
        </p:blipFill>
        <p:spPr>
          <a:xfrm>
            <a:off x="0" y="2785669"/>
            <a:ext cx="8057133" cy="4068130"/>
          </a:xfrm>
          <a:prstGeom prst="rect">
            <a:avLst/>
          </a:prstGeom>
        </p:spPr>
      </p:pic>
      <p:sp>
        <p:nvSpPr>
          <p:cNvPr id="1048686" name="标题 1"/>
          <p:cNvSpPr>
            <a:spLocks noGrp="1"/>
          </p:cNvSpPr>
          <p:nvPr>
            <p:ph type="title" hasCustomPrompt="1"/>
            <p:custDataLst>
              <p:tags r:id="rId7"/>
            </p:custDataLst>
          </p:nvPr>
        </p:nvSpPr>
        <p:spPr>
          <a:xfrm>
            <a:off x="1754188" y="1009199"/>
            <a:ext cx="2880000" cy="2568390"/>
          </a:xfrm>
        </p:spPr>
        <p:txBody>
          <a:bodyPr anchor="ctr">
            <a:normAutofit/>
          </a:bodyPr>
          <a:lstStyle>
            <a:lvl1pPr>
              <a:defRPr sz="4400"/>
            </a:lvl1pPr>
          </a:lstStyle>
          <a:p>
            <a:r>
              <a:rPr lang="zh-CN" altLang="en-US"/>
              <a:t>标题</a:t>
            </a:r>
            <a:endParaRPr lang="zh-CN" altLang="en-US"/>
          </a:p>
        </p:txBody>
      </p:sp>
      <p:sp>
        <p:nvSpPr>
          <p:cNvPr id="1048688" name="日期占位符 3"/>
          <p:cNvSpPr>
            <a:spLocks noGrp="1"/>
          </p:cNvSpPr>
          <p:nvPr>
            <p:ph type="dt" sz="half" idx="10"/>
            <p:custDataLst>
              <p:tags r:id="rId8"/>
            </p:custDataLst>
          </p:nvPr>
        </p:nvSpPr>
        <p:spPr/>
        <p:txBody>
          <a:bodyPr/>
          <a:lstStyle/>
          <a:p>
            <a:fld id="{5592522B-0F24-4480-B9DD-A9474A6880D6}" type="datetimeFigureOut">
              <a:rPr lang="zh-CN" altLang="en-US" smtClean="0"/>
              <a:t/>
            </a:fld>
            <a:endParaRPr lang="zh-CN" altLang="en-US"/>
          </a:p>
        </p:txBody>
      </p:sp>
      <p:sp>
        <p:nvSpPr>
          <p:cNvPr id="1048690" name="页脚占位符 4"/>
          <p:cNvSpPr>
            <a:spLocks noGrp="1"/>
          </p:cNvSpPr>
          <p:nvPr>
            <p:ph type="ftr" sz="quarter" idx="11"/>
            <p:custDataLst>
              <p:tags r:id="rId9"/>
            </p:custDataLst>
          </p:nvPr>
        </p:nvSpPr>
        <p:spPr/>
        <p:txBody>
          <a:bodyPr/>
          <a:lstStyle/>
          <a:p>
            <a:endParaRPr lang="zh-CN" altLang="en-US"/>
          </a:p>
        </p:txBody>
      </p:sp>
      <p:sp>
        <p:nvSpPr>
          <p:cNvPr id="1048692" name="灯片编号占位符 5"/>
          <p:cNvSpPr>
            <a:spLocks noGrp="1"/>
          </p:cNvSpPr>
          <p:nvPr>
            <p:ph type="sldNum" sz="quarter" idx="12"/>
            <p:custDataLst>
              <p:tags r:id="rId10"/>
            </p:custDataLst>
          </p:nvPr>
        </p:nvSpPr>
        <p:spPr/>
        <p:txBody>
          <a:bodyPr/>
          <a:lstStyle/>
          <a:p>
            <a:fld id="{BE5F26B5-172A-4DC2-B0B7-181CFC56B87C}" type="slidenum">
              <a:rPr lang="zh-CN" altLang="en-US" smtClean="0"/>
              <a:t/>
            </a:fld>
            <a:endParaRPr lang="zh-CN" altLang="en-US"/>
          </a:p>
        </p:txBody>
      </p:sp>
      <p:pic>
        <p:nvPicPr>
          <p:cNvPr id="2097175"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pic>
        <p:nvPicPr>
          <p:cNvPr id="2097177" name="@svg_logo"/>
          <p:cNvPicPr>
            <a:picLocks noChangeAspect="1"/>
          </p:cNvPicPr>
          <p:nvPr userDrawn="1">
            <p:custDataLst>
              <p:tags r:id="rId14"/>
            </p:custDataLst>
          </p:nvPr>
        </p:nvPicPr>
        <p:blipFill>
          <a:blip r:embed="rId13"/>
          <a:stretch>
            <a:fillRect/>
          </a:stretch>
        </p:blipFill>
        <p:spPr>
          <a:xfrm>
            <a:off x="10829426" y="528590"/>
            <a:ext cx="509134" cy="12843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39" name=""/>
        <p:cNvGrpSpPr/>
        <p:nvPr/>
      </p:nvGrpSpPr>
      <p:grpSpPr>
        <a:xfrm>
          <a:off x="0" y="0"/>
          <a:ext cx="0" cy="0"/>
        </a:xfrm>
      </p:grpSpPr>
      <p:pic>
        <p:nvPicPr>
          <p:cNvPr id="2097179" name="@svg_varObj2"/>
          <p:cNvPicPr>
            <a:picLocks noChangeAspect="1"/>
          </p:cNvPicPr>
          <p:nvPr userDrawn="1">
            <p:custDataLst>
              <p:tags r:id="rId2"/>
            </p:custDataLst>
          </p:nvPr>
        </p:nvPicPr>
        <p:blipFill>
          <a:blip r:embed="rId1"/>
          <a:stretch>
            <a:fillRect/>
          </a:stretch>
        </p:blipFill>
        <p:spPr>
          <a:xfrm>
            <a:off x="0" y="1088390"/>
            <a:ext cx="12192000" cy="5794375"/>
          </a:xfrm>
          <a:prstGeom prst="rect">
            <a:avLst/>
          </a:prstGeom>
        </p:spPr>
      </p:pic>
      <p:pic>
        <p:nvPicPr>
          <p:cNvPr id="2097181" name="@svg_varObj1"/>
          <p:cNvPicPr>
            <a:picLocks noChangeAspect="1"/>
          </p:cNvPicPr>
          <p:nvPr userDrawn="1">
            <p:custDataLst>
              <p:tags r:id="rId4"/>
            </p:custDataLst>
          </p:nvPr>
        </p:nvPicPr>
        <p:blipFill>
          <a:blip r:embed="rId3"/>
          <a:stretch>
            <a:fillRect/>
          </a:stretch>
        </p:blipFill>
        <p:spPr>
          <a:xfrm>
            <a:off x="0" y="1088390"/>
            <a:ext cx="12192000" cy="5794375"/>
          </a:xfrm>
          <a:prstGeom prst="rect">
            <a:avLst/>
          </a:prstGeom>
        </p:spPr>
      </p:pic>
      <p:pic>
        <p:nvPicPr>
          <p:cNvPr id="2097183" name="@png_pic"/>
          <p:cNvPicPr>
            <a:picLocks noChangeAspect="1"/>
          </p:cNvPicPr>
          <p:nvPr userDrawn="1">
            <p:custDataLst>
              <p:tags r:id="rId6"/>
            </p:custDataLst>
          </p:nvPr>
        </p:nvPicPr>
        <p:blipFill>
          <a:blip r:embed="rId5"/>
          <a:stretch>
            <a:fillRect/>
          </a:stretch>
        </p:blipFill>
        <p:spPr>
          <a:xfrm>
            <a:off x="0" y="1098550"/>
            <a:ext cx="12192000" cy="5794375"/>
          </a:xfrm>
          <a:prstGeom prst="rect">
            <a:avLst/>
          </a:prstGeom>
        </p:spPr>
      </p:pic>
      <p:sp>
        <p:nvSpPr>
          <p:cNvPr id="1048694" name="标题 1"/>
          <p:cNvSpPr>
            <a:spLocks noGrp="1"/>
          </p:cNvSpPr>
          <p:nvPr>
            <p:ph type="title" hasCustomPrompt="1"/>
            <p:custDataLst>
              <p:tags r:id="rId7"/>
            </p:custDataLst>
          </p:nvPr>
        </p:nvSpPr>
        <p:spPr>
          <a:xfrm>
            <a:off x="825361" y="3133103"/>
            <a:ext cx="6367550" cy="1743697"/>
          </a:xfrm>
        </p:spPr>
        <p:txBody>
          <a:bodyPr anchor="t">
            <a:normAutofit/>
          </a:bodyPr>
          <a:lstStyle>
            <a:lvl1pPr algn="l">
              <a:defRPr sz="3200" b="0">
                <a:solidFill>
                  <a:schemeClr val="tx1"/>
                </a:solidFill>
              </a:defRPr>
            </a:lvl1pPr>
          </a:lstStyle>
          <a:p>
            <a:r>
              <a:rPr lang="zh-CN" altLang="en-US"/>
              <a:t>单击编辑母版标题</a:t>
            </a:r>
            <a:endParaRPr lang="zh-CN" altLang="en-US"/>
          </a:p>
        </p:txBody>
      </p:sp>
      <p:sp>
        <p:nvSpPr>
          <p:cNvPr id="1048696" name="节编号 3"/>
          <p:cNvSpPr>
            <a:spLocks noGrp="1"/>
          </p:cNvSpPr>
          <p:nvPr>
            <p:ph type="body" sz="quarter" idx="13" hasCustomPrompt="1"/>
            <p:custDataLst>
              <p:tags r:id="rId8"/>
            </p:custDataLst>
          </p:nvPr>
        </p:nvSpPr>
        <p:spPr>
          <a:xfrm>
            <a:off x="822961" y="1781404"/>
            <a:ext cx="6367550" cy="1224000"/>
          </a:xfrm>
        </p:spPr>
        <p:txBody>
          <a:bodyPr anchor="ctr">
            <a:noAutofit/>
          </a:bodyPr>
          <a:lstStyle>
            <a:lvl1pPr marL="0" indent="0" algn="l">
              <a:buNone/>
              <a:defRPr sz="8000" b="1">
                <a:solidFill>
                  <a:schemeClr val="tx1">
                    <a:lumMod val="65000"/>
                    <a:lumOff val="35000"/>
                  </a:schemeClr>
                </a:solidFill>
              </a:defRPr>
            </a:lvl1pPr>
          </a:lstStyle>
          <a:p>
            <a:pPr lvl="0"/>
            <a:r>
              <a:rPr lang="zh-CN" altLang="en-US"/>
              <a:t>节编号</a:t>
            </a:r>
            <a:endParaRPr lang="zh-CN" altLang="en-US"/>
          </a:p>
        </p:txBody>
      </p:sp>
      <p:pic>
        <p:nvPicPr>
          <p:cNvPr id="2097185" name="@svg_logo"/>
          <p:cNvPicPr>
            <a:picLocks noChangeAspect="1"/>
          </p:cNvPicPr>
          <p:nvPr userDrawn="1">
            <p:custDataLst>
              <p:tags r:id="rId10"/>
            </p:custDataLst>
          </p:nvPr>
        </p:nvPicPr>
        <p:blipFill>
          <a:blip r:embed="rId9"/>
          <a:stretch>
            <a:fillRect/>
          </a:stretch>
        </p:blipFill>
        <p:spPr>
          <a:xfrm>
            <a:off x="10829426" y="500455"/>
            <a:ext cx="509134" cy="128430"/>
          </a:xfrm>
          <a:prstGeom prst="rect">
            <a:avLst/>
          </a:prstGeom>
        </p:spPr>
      </p:pic>
      <p:pic>
        <p:nvPicPr>
          <p:cNvPr id="2097187" name="@svg_line"/>
          <p:cNvPicPr preferRelativeResize="0"/>
          <p:nvPr userDrawn="1">
            <p:custDataLst>
              <p:tags r:id="rId12"/>
            </p:custDataLst>
          </p:nvPr>
        </p:nvPicPr>
        <p:blipFill>
          <a:blip r:embed="rId11"/>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41" name=""/>
        <p:cNvGrpSpPr/>
        <p:nvPr/>
      </p:nvGrpSpPr>
      <p:grpSpPr>
        <a:xfrm>
          <a:off x="0" y="0"/>
          <a:ext cx="0" cy="0"/>
        </a:xfrm>
      </p:grpSpPr>
      <p:sp>
        <p:nvSpPr>
          <p:cNvPr id="1048698"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00"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2"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04"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1048706" name="页脚占位符 5"/>
          <p:cNvSpPr>
            <a:spLocks noGrp="1"/>
          </p:cNvSpPr>
          <p:nvPr>
            <p:ph type="ftr" sz="quarter" idx="11"/>
            <p:custDataLst>
              <p:tags r:id="rId5"/>
            </p:custDataLst>
          </p:nvPr>
        </p:nvSpPr>
        <p:spPr/>
        <p:txBody>
          <a:bodyPr/>
          <a:lstStyle/>
          <a:p>
            <a:endParaRPr lang="zh-CN" altLang="en-US"/>
          </a:p>
        </p:txBody>
      </p:sp>
      <p:sp>
        <p:nvSpPr>
          <p:cNvPr id="1048708"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43" name=""/>
        <p:cNvGrpSpPr/>
        <p:nvPr/>
      </p:nvGrpSpPr>
      <p:grpSpPr>
        <a:xfrm>
          <a:off x="0" y="0"/>
          <a:ext cx="0" cy="0"/>
        </a:xfrm>
      </p:grpSpPr>
      <p:sp>
        <p:nvSpPr>
          <p:cNvPr id="1048710"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1048712"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16"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1048718"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20"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1048722" name="页脚占位符 7"/>
          <p:cNvSpPr>
            <a:spLocks noGrp="1"/>
          </p:cNvSpPr>
          <p:nvPr>
            <p:ph type="ftr" sz="quarter" idx="11"/>
            <p:custDataLst>
              <p:tags r:id="rId7"/>
            </p:custDataLst>
          </p:nvPr>
        </p:nvSpPr>
        <p:spPr/>
        <p:txBody>
          <a:bodyPr/>
          <a:lstStyle/>
          <a:p>
            <a:endParaRPr lang="zh-CN" altLang="en-US"/>
          </a:p>
        </p:txBody>
      </p:sp>
      <p:sp>
        <p:nvSpPr>
          <p:cNvPr id="1048724"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45" name=""/>
        <p:cNvGrpSpPr/>
        <p:nvPr/>
      </p:nvGrpSpPr>
      <p:grpSpPr>
        <a:xfrm>
          <a:off x="0" y="0"/>
          <a:ext cx="0" cy="0"/>
        </a:xfrm>
      </p:grpSpPr>
      <p:sp>
        <p:nvSpPr>
          <p:cNvPr id="1048726"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1048728"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30" name="页脚占位符 3"/>
          <p:cNvSpPr>
            <a:spLocks noGrp="1"/>
          </p:cNvSpPr>
          <p:nvPr>
            <p:ph type="ftr" sz="quarter" idx="11"/>
            <p:custDataLst>
              <p:tags r:id="rId3"/>
            </p:custDataLst>
          </p:nvPr>
        </p:nvSpPr>
        <p:spPr/>
        <p:txBody>
          <a:bodyPr/>
          <a:lstStyle/>
          <a:p>
            <a:endParaRPr lang="zh-CN" altLang="en-US"/>
          </a:p>
        </p:txBody>
      </p:sp>
      <p:sp>
        <p:nvSpPr>
          <p:cNvPr id="1048732"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47" name=""/>
        <p:cNvGrpSpPr/>
        <p:nvPr/>
      </p:nvGrpSpPr>
      <p:grpSpPr>
        <a:xfrm>
          <a:off x="0" y="0"/>
          <a:ext cx="0" cy="0"/>
        </a:xfrm>
      </p:grpSpPr>
      <p:sp>
        <p:nvSpPr>
          <p:cNvPr id="1048734"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1048736" name="页脚占位符 2"/>
          <p:cNvSpPr>
            <a:spLocks noGrp="1"/>
          </p:cNvSpPr>
          <p:nvPr>
            <p:ph type="ftr" sz="quarter" idx="11"/>
            <p:custDataLst>
              <p:tags r:id="rId2"/>
            </p:custDataLst>
          </p:nvPr>
        </p:nvSpPr>
        <p:spPr/>
        <p:txBody>
          <a:bodyPr/>
          <a:lstStyle/>
          <a:p>
            <a:endParaRPr lang="zh-CN" altLang="en-US"/>
          </a:p>
        </p:txBody>
      </p:sp>
      <p:sp>
        <p:nvSpPr>
          <p:cNvPr id="1048738"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仅内容">
    <p:spTree>
      <p:nvGrpSpPr>
        <p:cNvPr id="49" name=""/>
        <p:cNvGrpSpPr/>
        <p:nvPr/>
      </p:nvGrpSpPr>
      <p:grpSpPr>
        <a:xfrm>
          <a:off x="0" y="0"/>
          <a:ext cx="0" cy="0"/>
        </a:xfrm>
      </p:grpSpPr>
      <p:sp>
        <p:nvSpPr>
          <p:cNvPr id="1048740" name="内容占位符 1"/>
          <p:cNvSpPr>
            <a:spLocks noGrp="1"/>
          </p:cNvSpPr>
          <p:nvPr>
            <p:ph idx="1"/>
            <p:custDataLst>
              <p:tags r:id="rId1"/>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742"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1048744" name="页脚占位符 3"/>
          <p:cNvSpPr>
            <a:spLocks noGrp="1"/>
          </p:cNvSpPr>
          <p:nvPr>
            <p:ph type="ftr" sz="quarter" idx="11"/>
            <p:custDataLst>
              <p:tags r:id="rId3"/>
            </p:custDataLst>
          </p:nvPr>
        </p:nvSpPr>
        <p:spPr/>
        <p:txBody>
          <a:bodyPr/>
          <a:lstStyle/>
          <a:p>
            <a:endParaRPr lang="zh-CN" altLang="en-US"/>
          </a:p>
        </p:txBody>
      </p:sp>
      <p:sp>
        <p:nvSpPr>
          <p:cNvPr id="1048746"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51" name=""/>
        <p:cNvGrpSpPr/>
        <p:nvPr/>
      </p:nvGrpSpPr>
      <p:grpSpPr>
        <a:xfrm>
          <a:off x="0" y="0"/>
          <a:ext cx="0" cy="0"/>
        </a:xfrm>
      </p:grpSpPr>
      <p:sp>
        <p:nvSpPr>
          <p:cNvPr id="1048748" name="标题 1"/>
          <p:cNvSpPr>
            <a:spLocks noGrp="1"/>
          </p:cNvSpPr>
          <p:nvPr>
            <p:ph type="title"/>
            <p:custDataLst>
              <p:tags r:id="rId1"/>
            </p:custDataLst>
          </p:nvPr>
        </p:nvSpPr>
        <p:spPr>
          <a:xfrm>
            <a:off x="839788" y="360000"/>
            <a:ext cx="10515600" cy="864000"/>
          </a:xfrm>
        </p:spPr>
        <p:txBody>
          <a:bodyPr/>
          <a:lstStyle/>
          <a:p>
            <a:r>
              <a:rPr lang="zh-CN" altLang="en-US"/>
              <a:t>单击此处编辑母版标题样式</a:t>
            </a:r>
            <a:endParaRPr lang="zh-CN" altLang="en-US"/>
          </a:p>
        </p:txBody>
      </p:sp>
      <p:sp>
        <p:nvSpPr>
          <p:cNvPr id="1048750" name="文本占位符 2"/>
          <p:cNvSpPr>
            <a:spLocks noGrp="1"/>
          </p:cNvSpPr>
          <p:nvPr>
            <p:ph type="body" idx="1" hasCustomPrompt="1"/>
            <p:custDataLst>
              <p:tags r:id="rId2"/>
            </p:custDataLst>
          </p:nvPr>
        </p:nvSpPr>
        <p:spPr>
          <a:xfrm>
            <a:off x="838200" y="1296000"/>
            <a:ext cx="10514012" cy="576000"/>
          </a:xfrm>
        </p:spPr>
        <p:txBody>
          <a:bodyPr anchor="t"/>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1048752"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1048754" name="页脚占位符 4"/>
          <p:cNvSpPr>
            <a:spLocks noGrp="1"/>
          </p:cNvSpPr>
          <p:nvPr>
            <p:ph type="ftr" sz="quarter" idx="11"/>
            <p:custDataLst>
              <p:tags r:id="rId4"/>
            </p:custDataLst>
          </p:nvPr>
        </p:nvSpPr>
        <p:spPr/>
        <p:txBody>
          <a:bodyPr/>
          <a:lstStyle/>
          <a:p>
            <a:endParaRPr lang="zh-CN" altLang="en-US"/>
          </a:p>
        </p:txBody>
      </p:sp>
      <p:sp>
        <p:nvSpPr>
          <p:cNvPr id="104875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53" name=""/>
        <p:cNvGrpSpPr/>
        <p:nvPr/>
      </p:nvGrpSpPr>
      <p:grpSpPr>
        <a:xfrm>
          <a:off x="0" y="0"/>
          <a:ext cx="0" cy="0"/>
        </a:xfrm>
      </p:grpSpPr>
      <p:pic>
        <p:nvPicPr>
          <p:cNvPr id="2097189" name="@svg_varObj2"/>
          <p:cNvPicPr>
            <a:picLocks noChangeAspect="1"/>
          </p:cNvPicPr>
          <p:nvPr userDrawn="1">
            <p:custDataLst>
              <p:tags r:id="rId2"/>
            </p:custDataLst>
          </p:nvPr>
        </p:nvPicPr>
        <p:blipFill>
          <a:blip r:embed="rId1"/>
          <a:stretch>
            <a:fillRect/>
          </a:stretch>
        </p:blipFill>
        <p:spPr>
          <a:xfrm>
            <a:off x="0" y="1914943"/>
            <a:ext cx="12192000" cy="4973715"/>
          </a:xfrm>
          <a:prstGeom prst="rect">
            <a:avLst/>
          </a:prstGeom>
        </p:spPr>
      </p:pic>
      <p:pic>
        <p:nvPicPr>
          <p:cNvPr id="2097191" name="@svg_varObj1"/>
          <p:cNvPicPr>
            <a:picLocks noChangeAspect="1"/>
          </p:cNvPicPr>
          <p:nvPr userDrawn="1">
            <p:custDataLst>
              <p:tags r:id="rId4"/>
            </p:custDataLst>
          </p:nvPr>
        </p:nvPicPr>
        <p:blipFill>
          <a:blip r:embed="rId3"/>
          <a:stretch>
            <a:fillRect/>
          </a:stretch>
        </p:blipFill>
        <p:spPr>
          <a:xfrm>
            <a:off x="0" y="1914943"/>
            <a:ext cx="12192000" cy="4973715"/>
          </a:xfrm>
          <a:prstGeom prst="rect">
            <a:avLst/>
          </a:prstGeom>
        </p:spPr>
      </p:pic>
      <p:pic>
        <p:nvPicPr>
          <p:cNvPr id="2097193" name="@png_pic"/>
          <p:cNvPicPr>
            <a:picLocks noChangeAspect="1"/>
          </p:cNvPicPr>
          <p:nvPr userDrawn="1">
            <p:custDataLst>
              <p:tags r:id="rId6"/>
            </p:custDataLst>
          </p:nvPr>
        </p:nvPicPr>
        <p:blipFill>
          <a:blip r:embed="rId5"/>
          <a:stretch>
            <a:fillRect/>
          </a:stretch>
        </p:blipFill>
        <p:spPr>
          <a:xfrm>
            <a:off x="0" y="1914943"/>
            <a:ext cx="12192000" cy="4973715"/>
          </a:xfrm>
          <a:prstGeom prst="rect">
            <a:avLst/>
          </a:prstGeom>
        </p:spPr>
      </p:pic>
      <p:sp>
        <p:nvSpPr>
          <p:cNvPr id="1048758" name="标题 1"/>
          <p:cNvSpPr>
            <a:spLocks noGrp="1"/>
          </p:cNvSpPr>
          <p:nvPr userDrawn="1">
            <p:ph type="ctrTitle"/>
            <p:custDataLst>
              <p:tags r:id="rId7"/>
            </p:custDataLst>
          </p:nvPr>
        </p:nvSpPr>
        <p:spPr>
          <a:xfrm>
            <a:off x="4748980" y="1772761"/>
            <a:ext cx="6604219" cy="1800000"/>
          </a:xfrm>
        </p:spPr>
        <p:txBody>
          <a:bodyPr anchor="b"/>
          <a:lstStyle>
            <a:lvl1pPr algn="r">
              <a:lnSpc>
                <a:spcPct val="100000"/>
              </a:lnSpc>
              <a:defRPr sz="6000"/>
            </a:lvl1pPr>
          </a:lstStyle>
          <a:p>
            <a:r>
              <a:rPr lang="zh-CN" altLang="en-US"/>
              <a:t>单击此处编辑母版标题样式</a:t>
            </a:r>
            <a:endParaRPr lang="zh-CN" altLang="en-US"/>
          </a:p>
        </p:txBody>
      </p:sp>
      <p:sp>
        <p:nvSpPr>
          <p:cNvPr id="1048760" name="公司名占位符 6"/>
          <p:cNvSpPr>
            <a:spLocks noGrp="1"/>
          </p:cNvSpPr>
          <p:nvPr userDrawn="1">
            <p:ph type="body" sz="quarter" idx="13" hasCustomPrompt="1"/>
            <p:custDataLst>
              <p:tags r:id="rId8"/>
            </p:custDataLst>
          </p:nvPr>
        </p:nvSpPr>
        <p:spPr>
          <a:xfrm>
            <a:off x="838799" y="356515"/>
            <a:ext cx="9740301" cy="504000"/>
          </a:xfrm>
        </p:spPr>
        <p:txBody>
          <a:bodyPr vert="horz" lIns="0" tIns="0" rIns="0" bIns="0" rtlCol="0" anchor="ctr">
            <a:normAutofit/>
          </a:bodyPr>
          <a:lstStyle>
            <a:lvl1pPr marL="0" marR="0" lvl="0" indent="0" algn="l" defTabSz="914400" rtl="0" eaLnBrk="1" fontAlgn="auto" latinLnBrk="0" hangingPunct="1">
              <a:lnSpc>
                <a:spcPct val="100000"/>
              </a:lnSpc>
              <a:spcBef>
                <a:spcPts val="1000"/>
              </a:spcBef>
              <a:buClrTx/>
              <a:buSzTx/>
              <a:buFont typeface="Arial" pitchFamily="34" charset="0"/>
              <a:buNone/>
              <a:defRPr kumimoji="0" lang="zh-CN" altLang="en-US" sz="1200" b="0" i="0" u="none" strike="noStrike" kern="1200" cap="none" spc="0" normalizeH="0" baseline="0" noProof="1">
                <a:solidFill>
                  <a:schemeClr val="tx1">
                    <a:lumMod val="85000"/>
                    <a:lumOff val="15000"/>
                  </a:schemeClr>
                </a:solidFill>
                <a:latin typeface="+mn-lt"/>
                <a:ea typeface="+mn-ea"/>
                <a:cs typeface="+mn-cs"/>
              </a:defRPr>
            </a:lvl1pPr>
          </a:lstStyle>
          <a:p>
            <a:pPr lvl="0"/>
            <a:r>
              <a:rPr>
                <a:sym typeface="+mn-ea"/>
              </a:rPr>
              <a:t>公司名占位符</a:t>
            </a:r>
            <a:endParaRPr>
              <a:sym typeface="+mn-ea"/>
            </a:endParaRPr>
          </a:p>
        </p:txBody>
      </p:sp>
      <p:sp>
        <p:nvSpPr>
          <p:cNvPr id="1048762" name="署名占位符 10"/>
          <p:cNvSpPr>
            <a:spLocks noGrp="1"/>
          </p:cNvSpPr>
          <p:nvPr userDrawn="1">
            <p:ph type="body" sz="quarter" idx="17" hasCustomPrompt="1"/>
            <p:custDataLst>
              <p:tags r:id="rId9"/>
            </p:custDataLst>
          </p:nvPr>
        </p:nvSpPr>
        <p:spPr>
          <a:xfrm>
            <a:off x="4749165" y="3572510"/>
            <a:ext cx="6604635" cy="504190"/>
          </a:xfrm>
        </p:spPr>
        <p:txBody>
          <a:bodyPr anchor="ctr">
            <a:normAutofit/>
          </a:bodyPr>
          <a:lstStyle>
            <a:lvl1pPr marL="0" indent="0" algn="r">
              <a:lnSpc>
                <a:spcPct val="100000"/>
              </a:lnSpc>
              <a:buNone/>
              <a:defRPr sz="1800"/>
            </a:lvl1pPr>
          </a:lstStyle>
          <a:p>
            <a:pPr lvl="0"/>
            <a:r>
              <a:rPr lang="zh-CN" altLang="en-US"/>
              <a:t>署名占位符</a:t>
            </a:r>
            <a:endParaRPr lang="zh-CN" altLang="en-US"/>
          </a:p>
        </p:txBody>
      </p:sp>
      <p:pic>
        <p:nvPicPr>
          <p:cNvPr id="2097195" name="@svg_logo"/>
          <p:cNvPicPr>
            <a:picLocks noChangeAspect="1"/>
          </p:cNvPicPr>
          <p:nvPr userDrawn="1">
            <p:custDataLst>
              <p:tags r:id="rId11"/>
            </p:custDataLst>
          </p:nvPr>
        </p:nvPicPr>
        <p:blipFill>
          <a:blip r:embed="rId10"/>
          <a:stretch>
            <a:fillRect/>
          </a:stretch>
        </p:blipFill>
        <p:spPr>
          <a:xfrm>
            <a:off x="10829426" y="528590"/>
            <a:ext cx="509134" cy="128430"/>
          </a:xfrm>
          <a:prstGeom prst="rect">
            <a:avLst/>
          </a:prstGeom>
        </p:spPr>
      </p:pic>
      <p:pic>
        <p:nvPicPr>
          <p:cNvPr id="2097197" name="@svg_line"/>
          <p:cNvPicPr preferRelativeResize="0"/>
          <p:nvPr userDrawn="1">
            <p:custDataLst>
              <p:tags r:id="rId13"/>
            </p:custDataLst>
          </p:nvPr>
        </p:nvPicPr>
        <p:blipFill>
          <a:blip r:embed="rId12"/>
          <a:stretch>
            <a:fillRect/>
          </a:stretch>
        </p:blipFill>
        <p:spPr>
          <a:xfrm>
            <a:off x="822961" y="849815"/>
            <a:ext cx="10584000" cy="18000"/>
          </a:xfrm>
          <a:prstGeom prst="rect">
            <a:avLst/>
          </a:prstGeom>
        </p:spPr>
      </p:pic>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5.png" /><Relationship Id="rId13" Type="http://schemas.openxmlformats.org/officeDocument/2006/relationships/tags" Target="../tags/tag69.xml" /><Relationship Id="rId14" Type="http://schemas.openxmlformats.org/officeDocument/2006/relationships/image" Target="../media/image16.png" /><Relationship Id="rId15" Type="http://schemas.openxmlformats.org/officeDocument/2006/relationships/tags" Target="../tags/tag70.xml" /><Relationship Id="rId16" Type="http://schemas.openxmlformats.org/officeDocument/2006/relationships/image" Target="../media/image17.png" /><Relationship Id="rId17" Type="http://schemas.openxmlformats.org/officeDocument/2006/relationships/tags" Target="../tags/tag71.xml" /><Relationship Id="rId18" Type="http://schemas.openxmlformats.org/officeDocument/2006/relationships/tags" Target="../tags/tag72.xml" /><Relationship Id="rId19" Type="http://schemas.openxmlformats.org/officeDocument/2006/relationships/tags" Target="../tags/tag73.xml" /><Relationship Id="rId2" Type="http://schemas.openxmlformats.org/officeDocument/2006/relationships/slideLayout" Target="../slideLayouts/slideLayout13.xml" /><Relationship Id="rId20" Type="http://schemas.openxmlformats.org/officeDocument/2006/relationships/tags" Target="../tags/tag74.xml" /><Relationship Id="rId21" Type="http://schemas.openxmlformats.org/officeDocument/2006/relationships/tags" Target="../tags/tag75.xml" /><Relationship Id="rId22" Type="http://schemas.openxmlformats.org/officeDocument/2006/relationships/tags" Target="../tags/tag76.xml" /><Relationship Id="rId23" Type="http://schemas.openxmlformats.org/officeDocument/2006/relationships/tags" Target="../tags/tag77.xml" /><Relationship Id="rId24"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svg_varObj"/>
          <p:cNvPicPr>
            <a:picLocks noChangeAspect="1"/>
          </p:cNvPicPr>
          <p:nvPr userDrawn="1">
            <p:custDataLst>
              <p:tags r:id="rId13"/>
            </p:custDataLst>
          </p:nvPr>
        </p:nvPicPr>
        <p:blipFill>
          <a:blip r:embed="rId12"/>
          <a:stretch>
            <a:fillRect/>
          </a:stretch>
        </p:blipFill>
        <p:spPr>
          <a:xfrm>
            <a:off x="5130800" y="3651250"/>
            <a:ext cx="7042785" cy="3206750"/>
          </a:xfrm>
          <a:prstGeom prst="rect">
            <a:avLst/>
          </a:prstGeom>
        </p:spPr>
      </p:pic>
      <p:pic>
        <p:nvPicPr>
          <p:cNvPr id="2097155" name="@svg_varObj"/>
          <p:cNvPicPr>
            <a:picLocks noChangeAspect="1"/>
          </p:cNvPicPr>
          <p:nvPr userDrawn="1">
            <p:custDataLst>
              <p:tags r:id="rId15"/>
            </p:custDataLst>
          </p:nvPr>
        </p:nvPicPr>
        <p:blipFill>
          <a:blip r:embed="rId14"/>
          <a:stretch>
            <a:fillRect/>
          </a:stretch>
        </p:blipFill>
        <p:spPr>
          <a:xfrm>
            <a:off x="5130800" y="3651250"/>
            <a:ext cx="7042785" cy="3206750"/>
          </a:xfrm>
          <a:prstGeom prst="rect">
            <a:avLst/>
          </a:prstGeom>
        </p:spPr>
      </p:pic>
      <p:pic>
        <p:nvPicPr>
          <p:cNvPr id="2097157" name="@png_pic"/>
          <p:cNvPicPr>
            <a:picLocks noChangeAspect="1"/>
          </p:cNvPicPr>
          <p:nvPr userDrawn="1">
            <p:custDataLst>
              <p:tags r:id="rId17"/>
            </p:custDataLst>
          </p:nvPr>
        </p:nvPicPr>
        <p:blipFill>
          <a:blip r:embed="rId16"/>
          <a:stretch>
            <a:fillRect/>
          </a:stretch>
        </p:blipFill>
        <p:spPr>
          <a:xfrm>
            <a:off x="5149215" y="3651250"/>
            <a:ext cx="7042785" cy="3206750"/>
          </a:xfrm>
          <a:prstGeom prst="rect">
            <a:avLst/>
          </a:prstGeom>
        </p:spPr>
      </p:pic>
      <p:sp>
        <p:nvSpPr>
          <p:cNvPr id="1048656" name="标题占位符 1"/>
          <p:cNvSpPr>
            <a:spLocks noGrp="1"/>
          </p:cNvSpPr>
          <p:nvPr>
            <p:ph type="title"/>
            <p:custDataLst>
              <p:tags r:id="rId18"/>
            </p:custDataLst>
          </p:nvPr>
        </p:nvSpPr>
        <p:spPr>
          <a:xfrm>
            <a:off x="838200" y="360000"/>
            <a:ext cx="1051560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1048658" name="文本占位符 2"/>
          <p:cNvSpPr>
            <a:spLocks noGrp="1"/>
          </p:cNvSpPr>
          <p:nvPr>
            <p:ph type="body" idx="1"/>
            <p:custDataLst>
              <p:tags r:id="rId19"/>
            </p:custDataLst>
          </p:nvPr>
        </p:nvSpPr>
        <p:spPr>
          <a:xfrm>
            <a:off x="838200" y="1364400"/>
            <a:ext cx="1051560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1048660" name="日期占位符 3"/>
          <p:cNvSpPr>
            <a:spLocks noGrp="1"/>
          </p:cNvSpPr>
          <p:nvPr>
            <p:ph type="dt" sz="half" idx="2"/>
            <p:custDataLst>
              <p:tags r:id="rId20"/>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1048662" name="页脚占位符 4"/>
          <p:cNvSpPr>
            <a:spLocks noGrp="1"/>
          </p:cNvSpPr>
          <p:nvPr>
            <p:ph type="ftr" sz="quarter" idx="3"/>
            <p:custDataLst>
              <p:tags r:id="rId21"/>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5"/>
          <p:cNvSpPr>
            <a:spLocks noGrp="1"/>
          </p:cNvSpPr>
          <p:nvPr>
            <p:ph type="sldNum" sz="quarter" idx="4"/>
            <p:custDataLst>
              <p:tags r:id="rId22"/>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1048666" name="KSO_TEMPLATE" hidden="1"/>
          <p:cNvSpPr/>
          <p:nvPr userDrawn="1">
            <p:custDataLst>
              <p:tags r:id="rId23"/>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504442" r:id="rId2"/>
    <p:sldLayoutId id="2147504443" r:id="rId3"/>
    <p:sldLayoutId id="2147504444" r:id="rId4"/>
    <p:sldLayoutId id="2147504445" r:id="rId5"/>
    <p:sldLayoutId id="2147504446" r:id="rId6"/>
    <p:sldLayoutId id="2147504447" r:id="rId7"/>
    <p:sldLayoutId id="2147504448" r:id="rId8"/>
    <p:sldLayoutId id="2147504449" r:id="rId9"/>
    <p:sldLayoutId id="2147504450" r:id="rId10"/>
    <p:sldLayoutId id="2147504451" r:id="rId11"/>
  </p:sldLayoutIdLst>
  <mc:AlternateContent>
    <mc:Choice xmlns:p14="http://schemas.microsoft.com/office/powerpoint/2010/main" Requires="p14">
      <p:transition spd="slow" p14:dur="1500">
        <p:random/>
      </p:transition>
    </mc:Choice>
    <mc:Fallback>
      <p:transition spd="slow">
        <p:random/>
      </p:transition>
    </mc:Fallback>
  </mc:AlternateContent>
  <p:timing/>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0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2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1.xml" /><Relationship Id="rId11" Type="http://schemas.openxmlformats.org/officeDocument/2006/relationships/tags" Target="../tags/tag92.xml" /><Relationship Id="rId12" Type="http://schemas.openxmlformats.org/officeDocument/2006/relationships/tags" Target="../tags/tag93.xml" /><Relationship Id="rId13" Type="http://schemas.openxmlformats.org/officeDocument/2006/relationships/tags" Target="../tags/tag94.xml" /><Relationship Id="rId14" Type="http://schemas.openxmlformats.org/officeDocument/2006/relationships/tags" Target="../tags/tag95.xml" /><Relationship Id="rId15" Type="http://schemas.openxmlformats.org/officeDocument/2006/relationships/tags" Target="../tags/tag96.xml" /><Relationship Id="rId16" Type="http://schemas.openxmlformats.org/officeDocument/2006/relationships/tags" Target="../tags/tag97.xml" /><Relationship Id="rId17" Type="http://schemas.openxmlformats.org/officeDocument/2006/relationships/tags" Target="../tags/tag98.xml" /><Relationship Id="rId18" Type="http://schemas.openxmlformats.org/officeDocument/2006/relationships/tags" Target="../tags/tag99.xml" /><Relationship Id="rId19" Type="http://schemas.openxmlformats.org/officeDocument/2006/relationships/tags" Target="../tags/tag100.xml" /><Relationship Id="rId2" Type="http://schemas.openxmlformats.org/officeDocument/2006/relationships/tags" Target="../tags/tag83.xml" /><Relationship Id="rId20" Type="http://schemas.openxmlformats.org/officeDocument/2006/relationships/tags" Target="../tags/tag101.xml" /><Relationship Id="rId21" Type="http://schemas.openxmlformats.org/officeDocument/2006/relationships/tags" Target="../tags/tag102.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tags" Target="../tags/tag88.xml" /><Relationship Id="rId8" Type="http://schemas.openxmlformats.org/officeDocument/2006/relationships/tags" Target="../tags/tag89.xml" /><Relationship Id="rId9" Type="http://schemas.openxmlformats.org/officeDocument/2006/relationships/tags" Target="../tags/tag90.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06.xml" /><Relationship Id="rId3" Type="http://schemas.openxmlformats.org/officeDocument/2006/relationships/tags" Target="../tags/tag107.xml" /><Relationship Id="rId4" Type="http://schemas.openxmlformats.org/officeDocument/2006/relationships/tags" Target="../tags/tag10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tags" Target="../tags/tag127.xml" /><Relationship Id="rId6" Type="http://schemas.openxmlformats.org/officeDocument/2006/relationships/tags" Target="../tags/tag128.xml" /><Relationship Id="rId7" Type="http://schemas.openxmlformats.org/officeDocument/2006/relationships/tags" Target="../tags/tag129.xml" /><Relationship Id="rId8" Type="http://schemas.openxmlformats.org/officeDocument/2006/relationships/tags" Target="../tags/tag130.xml" /><Relationship Id="rId9" Type="http://schemas.openxmlformats.org/officeDocument/2006/relationships/tags" Target="../tags/tag13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32.xml" /><Relationship Id="rId3" Type="http://schemas.openxmlformats.org/officeDocument/2006/relationships/tags" Target="../tags/tag133.xml" /><Relationship Id="rId4" Type="http://schemas.openxmlformats.org/officeDocument/2006/relationships/tags" Target="../tags/tag134.xml" /><Relationship Id="rId5" Type="http://schemas.openxmlformats.org/officeDocument/2006/relationships/tags" Target="../tags/tag13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4.xml" /><Relationship Id="rId11" Type="http://schemas.openxmlformats.org/officeDocument/2006/relationships/tags" Target="../tags/tag145.xml" /><Relationship Id="rId12" Type="http://schemas.openxmlformats.org/officeDocument/2006/relationships/tags" Target="../tags/tag146.xml" /><Relationship Id="rId13" Type="http://schemas.openxmlformats.org/officeDocument/2006/relationships/tags" Target="../tags/tag147.xml" /><Relationship Id="rId14" Type="http://schemas.openxmlformats.org/officeDocument/2006/relationships/tags" Target="../tags/tag148.xml" /><Relationship Id="rId15" Type="http://schemas.openxmlformats.org/officeDocument/2006/relationships/tags" Target="../tags/tag149.xml" /><Relationship Id="rId2" Type="http://schemas.openxmlformats.org/officeDocument/2006/relationships/tags" Target="../tags/tag136.xml" /><Relationship Id="rId3" Type="http://schemas.openxmlformats.org/officeDocument/2006/relationships/tags" Target="../tags/tag137.xml" /><Relationship Id="rId4" Type="http://schemas.openxmlformats.org/officeDocument/2006/relationships/tags" Target="../tags/tag138.xml" /><Relationship Id="rId5" Type="http://schemas.openxmlformats.org/officeDocument/2006/relationships/tags" Target="../tags/tag139.xml" /><Relationship Id="rId6" Type="http://schemas.openxmlformats.org/officeDocument/2006/relationships/tags" Target="../tags/tag140.xml" /><Relationship Id="rId7" Type="http://schemas.openxmlformats.org/officeDocument/2006/relationships/tags" Target="../tags/tag141.xml" /><Relationship Id="rId8" Type="http://schemas.openxmlformats.org/officeDocument/2006/relationships/tags" Target="../tags/tag142.xml" /><Relationship Id="rId9" Type="http://schemas.openxmlformats.org/officeDocument/2006/relationships/tags" Target="../tags/tag14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96154001051010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p:cNvSpPr>
            <a:spLocks noGrp="1"/>
          </p:cNvSpPr>
          <p:nvPr>
            <p:ph type="ctrTitle"/>
            <p:custDataLst>
              <p:tags r:id="rId3"/>
            </p:custDataLst>
          </p:nvPr>
        </p:nvSpPr>
        <p:spPr>
          <a:xfrm>
            <a:off x="5322498" y="1619884"/>
            <a:ext cx="6031302" cy="2274266"/>
          </a:xfrm>
        </p:spPr>
        <p:txBody>
          <a:bodyPr/>
          <a:lstStyle/>
          <a:p>
            <a:r>
              <a:rPr lang="zh-CN" altLang="en-US"/>
              <a:t>市政工程消耗量定额（道路工程）</a:t>
            </a:r>
            <a:endParaRPr lang="zh-CN" altLang="en-US"/>
          </a:p>
        </p:txBody>
      </p:sp>
      <p:sp>
        <p:nvSpPr>
          <p:cNvPr id="1048650" name="副标题"/>
          <p:cNvSpPr>
            <a:spLocks noGrp="1"/>
          </p:cNvSpPr>
          <p:nvPr>
            <p:ph type="subTitle" idx="1"/>
            <p:custDataLst>
              <p:tags r:id="rId4"/>
            </p:custDataLst>
          </p:nvPr>
        </p:nvSpPr>
        <p:spPr>
          <a:xfrm>
            <a:off x="7090912" y="4038150"/>
            <a:ext cx="4262887" cy="972000"/>
          </a:xfrm>
        </p:spPr>
        <p:txBody>
          <a:bodyPr/>
          <a:lstStyle/>
          <a:p>
            <a:r>
              <a:rPr lang="zh-CN" altLang="en-US"/>
              <a:t>单击此处添加副标题</a:t>
            </a:r>
            <a:endParaRPr lang="zh-CN" altLang="en-US"/>
          </a:p>
        </p:txBody>
      </p:sp>
      <p:sp>
        <p:nvSpPr>
          <p:cNvPr id="1048652" name="公司名"/>
          <p:cNvSpPr>
            <a:spLocks noGrp="1"/>
          </p:cNvSpPr>
          <p:nvPr>
            <p:ph type="body" sz="quarter" idx="13"/>
            <p:custDataLst>
              <p:tags r:id="rId5"/>
            </p:custDataLst>
          </p:nvPr>
        </p:nvSpPr>
        <p:spPr>
          <a:xfrm>
            <a:off x="857250" y="366417"/>
            <a:ext cx="9328150" cy="504000"/>
          </a:xfrm>
        </p:spPr>
        <p:txBody>
          <a:bodyPr/>
          <a:lstStyle/>
          <a:p>
            <a:r>
              <a:rPr lang="zh-CN" altLang="en-US"/>
              <a:t>XX公司</a:t>
            </a:r>
            <a:endParaRPr lang="zh-CN" altLang="en-US"/>
          </a:p>
        </p:txBody>
      </p:sp>
      <p:sp>
        <p:nvSpPr>
          <p:cNvPr id="1048654" name="署名"/>
          <p:cNvSpPr>
            <a:spLocks noGrp="1"/>
          </p:cNvSpPr>
          <p:nvPr>
            <p:ph type="body" sz="quarter" idx="17"/>
            <p:custDataLst>
              <p:tags r:id="rId6"/>
            </p:custDataLst>
          </p:nvPr>
        </p:nvSpPr>
        <p:spPr>
          <a:xfrm>
            <a:off x="8610600" y="5182846"/>
            <a:ext cx="2743200" cy="504000"/>
          </a:xfrm>
        </p:spPr>
        <p:txBody>
          <a:bodyPr/>
          <a:lstStyle/>
          <a:p>
            <a:r>
              <a:rPr lang="zh-CN" altLang="en-US"/>
              <a:t>汇报人：</a:t>
            </a:r>
            <a:r>
              <a:rPr lang="en-US" altLang="zh-CN"/>
              <a:t>XXX</a:t>
            </a:r>
            <a:endParaRPr lang="zh-CN" altLang="en-US"/>
          </a:p>
        </p:txBody>
      </p:sp>
    </p:spTree>
    <p:custDataLst>
      <p:tags r:id="rId7"/>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72" name="标题"/>
          <p:cNvSpPr>
            <a:spLocks noGrp="1"/>
          </p:cNvSpPr>
          <p:nvPr>
            <p:ph type="title"/>
            <p:custDataLst>
              <p:tags r:id="rId2"/>
            </p:custDataLst>
          </p:nvPr>
        </p:nvSpPr>
        <p:spPr>
          <a:xfrm>
            <a:off x="1754188" y="1009199"/>
            <a:ext cx="2880000" cy="2568390"/>
          </a:xfrm>
        </p:spPr>
        <p:txBody>
          <a:bodyPr/>
          <a:lstStyle/>
          <a:p>
            <a:r>
              <a:rPr lang="zh-CN" altLang="en-US"/>
              <a:t>目录</a:t>
            </a:r>
            <a:endParaRPr lang="zh-CN" altLang="en-US"/>
          </a:p>
        </p:txBody>
      </p:sp>
      <p:sp>
        <p:nvSpPr>
          <p:cNvPr id="1048774" name="序号"/>
          <p:cNvSpPr txBox="1"/>
          <p:nvPr>
            <p:custDataLst>
              <p:tags r:id="rId3"/>
            </p:custDataLst>
          </p:nvPr>
        </p:nvSpPr>
        <p:spPr>
          <a:xfrm>
            <a:off x="10605135" y="15220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01</a:t>
            </a:r>
            <a:endParaRPr lang="en-US" b="1">
              <a:solidFill>
                <a:schemeClr val="tx1">
                  <a:lumMod val="85000"/>
                  <a:lumOff val="15000"/>
                </a:schemeClr>
              </a:solidFill>
              <a:latin typeface="+mj-ea"/>
              <a:ea typeface="+mj-ea"/>
            </a:endParaRPr>
          </a:p>
        </p:txBody>
      </p:sp>
      <p:sp>
        <p:nvSpPr>
          <p:cNvPr id="1048776" name="项标题"/>
          <p:cNvSpPr txBox="1"/>
          <p:nvPr>
            <p:custDataLst>
              <p:tags r:id="rId4"/>
            </p:custDataLst>
          </p:nvPr>
        </p:nvSpPr>
        <p:spPr>
          <a:xfrm>
            <a:off x="6049645" y="15220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单击添加目录项标题</a:t>
            </a:r>
            <a:endParaRPr lang="zh-CN" altLang="en-US" b="1" spc="300">
              <a:solidFill>
                <a:schemeClr val="tx1">
                  <a:lumMod val="85000"/>
                  <a:lumOff val="15000"/>
                </a:schemeClr>
              </a:solidFill>
              <a:latin typeface="+mj-ea"/>
              <a:ea typeface="+mj-ea"/>
            </a:endParaRPr>
          </a:p>
        </p:txBody>
      </p:sp>
      <p:cxnSp>
        <p:nvCxnSpPr>
          <p:cNvPr id="3145729" name="直接连接符 2"/>
          <p:cNvCxnSpPr/>
          <p:nvPr>
            <p:custDataLst>
              <p:tags r:id="rId5"/>
            </p:custDataLst>
          </p:nvPr>
        </p:nvCxnSpPr>
        <p:spPr>
          <a:xfrm>
            <a:off x="5987415" y="21996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78" name="序号"/>
          <p:cNvSpPr txBox="1"/>
          <p:nvPr>
            <p:custDataLst>
              <p:tags r:id="rId6"/>
            </p:custDataLst>
          </p:nvPr>
        </p:nvSpPr>
        <p:spPr>
          <a:xfrm>
            <a:off x="10605135" y="23190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02</a:t>
            </a:r>
            <a:endParaRPr lang="en-US" b="1">
              <a:solidFill>
                <a:schemeClr val="tx1">
                  <a:lumMod val="85000"/>
                  <a:lumOff val="15000"/>
                </a:schemeClr>
              </a:solidFill>
              <a:latin typeface="+mj-ea"/>
              <a:ea typeface="+mj-ea"/>
            </a:endParaRPr>
          </a:p>
        </p:txBody>
      </p:sp>
      <p:sp>
        <p:nvSpPr>
          <p:cNvPr id="1048780" name="项标题"/>
          <p:cNvSpPr txBox="1"/>
          <p:nvPr>
            <p:custDataLst>
              <p:tags r:id="rId7"/>
            </p:custDataLst>
          </p:nvPr>
        </p:nvSpPr>
        <p:spPr>
          <a:xfrm>
            <a:off x="6049645" y="23190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道路工程消耗量定额概述</a:t>
            </a:r>
            <a:endParaRPr lang="zh-CN" altLang="en-US" b="1" spc="300">
              <a:solidFill>
                <a:schemeClr val="tx1">
                  <a:lumMod val="85000"/>
                  <a:lumOff val="15000"/>
                </a:schemeClr>
              </a:solidFill>
              <a:latin typeface="+mj-ea"/>
              <a:ea typeface="+mj-ea"/>
            </a:endParaRPr>
          </a:p>
        </p:txBody>
      </p:sp>
      <p:cxnSp>
        <p:nvCxnSpPr>
          <p:cNvPr id="3145731" name="直接连接符 13"/>
          <p:cNvCxnSpPr/>
          <p:nvPr>
            <p:custDataLst>
              <p:tags r:id="rId8"/>
            </p:custDataLst>
          </p:nvPr>
        </p:nvCxnSpPr>
        <p:spPr>
          <a:xfrm>
            <a:off x="5987415" y="29965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2" name="序号"/>
          <p:cNvSpPr txBox="1"/>
          <p:nvPr>
            <p:custDataLst>
              <p:tags r:id="rId9"/>
            </p:custDataLst>
          </p:nvPr>
        </p:nvSpPr>
        <p:spPr>
          <a:xfrm>
            <a:off x="10605135" y="311594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03</a:t>
            </a:r>
            <a:endParaRPr lang="en-US" b="1">
              <a:solidFill>
                <a:schemeClr val="tx1">
                  <a:lumMod val="85000"/>
                  <a:lumOff val="15000"/>
                </a:schemeClr>
              </a:solidFill>
              <a:latin typeface="+mj-ea"/>
              <a:ea typeface="+mj-ea"/>
            </a:endParaRPr>
          </a:p>
        </p:txBody>
      </p:sp>
      <p:sp>
        <p:nvSpPr>
          <p:cNvPr id="1048784" name="项标题"/>
          <p:cNvSpPr txBox="1"/>
          <p:nvPr>
            <p:custDataLst>
              <p:tags r:id="rId10"/>
            </p:custDataLst>
          </p:nvPr>
        </p:nvSpPr>
        <p:spPr>
          <a:xfrm>
            <a:off x="6049645" y="311594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道路工程消耗量定额内容</a:t>
            </a:r>
            <a:endParaRPr lang="zh-CN" altLang="en-US" b="1" spc="300">
              <a:solidFill>
                <a:schemeClr val="tx1">
                  <a:lumMod val="85000"/>
                  <a:lumOff val="15000"/>
                </a:schemeClr>
              </a:solidFill>
              <a:latin typeface="+mj-ea"/>
              <a:ea typeface="+mj-ea"/>
            </a:endParaRPr>
          </a:p>
        </p:txBody>
      </p:sp>
      <p:cxnSp>
        <p:nvCxnSpPr>
          <p:cNvPr id="3145733" name="直接连接符 18"/>
          <p:cNvCxnSpPr/>
          <p:nvPr>
            <p:custDataLst>
              <p:tags r:id="rId11"/>
            </p:custDataLst>
          </p:nvPr>
        </p:nvCxnSpPr>
        <p:spPr>
          <a:xfrm>
            <a:off x="5987415" y="379349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86" name="序号"/>
          <p:cNvSpPr txBox="1"/>
          <p:nvPr>
            <p:custDataLst>
              <p:tags r:id="rId12"/>
            </p:custDataLst>
          </p:nvPr>
        </p:nvSpPr>
        <p:spPr>
          <a:xfrm>
            <a:off x="10605135" y="391287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04</a:t>
            </a:r>
            <a:endParaRPr lang="en-US" b="1">
              <a:solidFill>
                <a:schemeClr val="tx1">
                  <a:lumMod val="85000"/>
                  <a:lumOff val="15000"/>
                </a:schemeClr>
              </a:solidFill>
              <a:latin typeface="+mj-ea"/>
              <a:ea typeface="+mj-ea"/>
            </a:endParaRPr>
          </a:p>
        </p:txBody>
      </p:sp>
      <p:sp>
        <p:nvSpPr>
          <p:cNvPr id="1048788" name="项标题"/>
          <p:cNvSpPr txBox="1"/>
          <p:nvPr>
            <p:custDataLst>
              <p:tags r:id="rId13"/>
            </p:custDataLst>
          </p:nvPr>
        </p:nvSpPr>
        <p:spPr>
          <a:xfrm>
            <a:off x="6049645" y="391287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道路工程消耗量定额的应用</a:t>
            </a:r>
            <a:endParaRPr lang="zh-CN" altLang="en-US" b="1" spc="300">
              <a:solidFill>
                <a:schemeClr val="tx1">
                  <a:lumMod val="85000"/>
                  <a:lumOff val="15000"/>
                </a:schemeClr>
              </a:solidFill>
              <a:latin typeface="+mj-ea"/>
              <a:ea typeface="+mj-ea"/>
            </a:endParaRPr>
          </a:p>
        </p:txBody>
      </p:sp>
      <p:cxnSp>
        <p:nvCxnSpPr>
          <p:cNvPr id="3145735" name="直接连接符 22"/>
          <p:cNvCxnSpPr/>
          <p:nvPr>
            <p:custDataLst>
              <p:tags r:id="rId14"/>
            </p:custDataLst>
          </p:nvPr>
        </p:nvCxnSpPr>
        <p:spPr>
          <a:xfrm>
            <a:off x="5987415" y="459041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0" name="序号"/>
          <p:cNvSpPr txBox="1"/>
          <p:nvPr>
            <p:custDataLst>
              <p:tags r:id="rId15"/>
            </p:custDataLst>
          </p:nvPr>
        </p:nvSpPr>
        <p:spPr>
          <a:xfrm>
            <a:off x="10605135" y="4709795"/>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05</a:t>
            </a:r>
            <a:endParaRPr lang="en-US" b="1">
              <a:solidFill>
                <a:schemeClr val="tx1">
                  <a:lumMod val="85000"/>
                  <a:lumOff val="15000"/>
                </a:schemeClr>
              </a:solidFill>
              <a:latin typeface="+mj-ea"/>
              <a:ea typeface="+mj-ea"/>
            </a:endParaRPr>
          </a:p>
        </p:txBody>
      </p:sp>
      <p:sp>
        <p:nvSpPr>
          <p:cNvPr id="1048792" name="项标题"/>
          <p:cNvSpPr txBox="1"/>
          <p:nvPr>
            <p:custDataLst>
              <p:tags r:id="rId16"/>
            </p:custDataLst>
          </p:nvPr>
        </p:nvSpPr>
        <p:spPr>
          <a:xfrm>
            <a:off x="6049645" y="4709795"/>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道路工程消耗量定额的调整与更新</a:t>
            </a:r>
            <a:endParaRPr lang="zh-CN" altLang="en-US" b="1" spc="300">
              <a:solidFill>
                <a:schemeClr val="tx1">
                  <a:lumMod val="85000"/>
                  <a:lumOff val="15000"/>
                </a:schemeClr>
              </a:solidFill>
              <a:latin typeface="+mj-ea"/>
              <a:ea typeface="+mj-ea"/>
            </a:endParaRPr>
          </a:p>
        </p:txBody>
      </p:sp>
      <p:cxnSp>
        <p:nvCxnSpPr>
          <p:cNvPr id="3145737" name="直接连接符 26"/>
          <p:cNvCxnSpPr/>
          <p:nvPr>
            <p:custDataLst>
              <p:tags r:id="rId17"/>
            </p:custDataLst>
          </p:nvPr>
        </p:nvCxnSpPr>
        <p:spPr>
          <a:xfrm>
            <a:off x="5987415" y="5387340"/>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
        <p:nvSpPr>
          <p:cNvPr id="1048794" name="序号"/>
          <p:cNvSpPr txBox="1"/>
          <p:nvPr>
            <p:custDataLst>
              <p:tags r:id="rId18"/>
            </p:custDataLst>
          </p:nvPr>
        </p:nvSpPr>
        <p:spPr>
          <a:xfrm>
            <a:off x="10605135" y="5506720"/>
            <a:ext cx="658495" cy="53276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pPr>
            <a:r>
              <a:rPr lang="en-US" b="1">
                <a:solidFill>
                  <a:schemeClr val="tx1">
                    <a:lumMod val="85000"/>
                    <a:lumOff val="15000"/>
                  </a:schemeClr>
                </a:solidFill>
                <a:latin typeface="+mj-ea"/>
                <a:ea typeface="+mj-ea"/>
              </a:rPr>
              <a:t>06</a:t>
            </a:r>
            <a:endParaRPr lang="en-US" b="1">
              <a:solidFill>
                <a:schemeClr val="tx1">
                  <a:lumMod val="85000"/>
                  <a:lumOff val="15000"/>
                </a:schemeClr>
              </a:solidFill>
              <a:latin typeface="+mj-ea"/>
              <a:ea typeface="+mj-ea"/>
            </a:endParaRPr>
          </a:p>
        </p:txBody>
      </p:sp>
      <p:sp>
        <p:nvSpPr>
          <p:cNvPr id="1048796" name="项标题"/>
          <p:cNvSpPr txBox="1"/>
          <p:nvPr>
            <p:custDataLst>
              <p:tags r:id="rId19"/>
            </p:custDataLst>
          </p:nvPr>
        </p:nvSpPr>
        <p:spPr>
          <a:xfrm>
            <a:off x="6049645" y="5506720"/>
            <a:ext cx="4208780" cy="532765"/>
          </a:xfrm>
          <a:prstGeom prst="rect">
            <a:avLst/>
          </a:prstGeom>
          <a:noFill/>
        </p:spPr>
        <p:txBody>
          <a:bodyPr wrap="square" lIns="0" tIns="0" rIns="0" bIns="0" rtlCol="0" anchor="b">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b="1" spc="300">
                <a:solidFill>
                  <a:schemeClr val="tx1">
                    <a:lumMod val="85000"/>
                    <a:lumOff val="15000"/>
                  </a:schemeClr>
                </a:solidFill>
                <a:latin typeface="+mj-ea"/>
                <a:ea typeface="+mj-ea"/>
              </a:rPr>
              <a:t>道路工程消耗量定额的注意事项</a:t>
            </a:r>
            <a:endParaRPr lang="zh-CN" altLang="en-US" b="1" spc="300">
              <a:solidFill>
                <a:schemeClr val="tx1">
                  <a:lumMod val="85000"/>
                  <a:lumOff val="15000"/>
                </a:schemeClr>
              </a:solidFill>
              <a:latin typeface="+mj-ea"/>
              <a:ea typeface="+mj-ea"/>
            </a:endParaRPr>
          </a:p>
        </p:txBody>
      </p:sp>
      <p:cxnSp>
        <p:nvCxnSpPr>
          <p:cNvPr id="3145739" name="直接连接符 30"/>
          <p:cNvCxnSpPr/>
          <p:nvPr>
            <p:custDataLst>
              <p:tags r:id="rId20"/>
            </p:custDataLst>
          </p:nvPr>
        </p:nvCxnSpPr>
        <p:spPr>
          <a:xfrm>
            <a:off x="5987415" y="6184265"/>
            <a:ext cx="5337810" cy="3175"/>
          </a:xfrm>
          <a:prstGeom prst="line">
            <a:avLst/>
          </a:prstGeom>
          <a:ln w="15875">
            <a:solidFill>
              <a:schemeClr val="tx1">
                <a:lumMod val="50000"/>
                <a:lumOff val="50000"/>
                <a:alpha val="80000"/>
              </a:schemeClr>
            </a:solidFill>
          </a:ln>
        </p:spPr>
        <p:style>
          <a:lnRef idx="2">
            <a:schemeClr val="accent1"/>
          </a:lnRef>
          <a:fillRef idx="0">
            <a:srgbClr val="FFFFFF"/>
          </a:fillRef>
          <a:effectRef idx="0">
            <a:srgbClr val="FFFFFF"/>
          </a:effectRef>
          <a:fontRef idx="minor">
            <a:schemeClr val="tx1"/>
          </a:fontRef>
        </p:style>
      </p:cxnSp>
    </p:spTree>
    <p:custDataLst>
      <p:tags r:id="rId21"/>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26" name="标题"/>
          <p:cNvSpPr>
            <a:spLocks noGrp="1"/>
          </p:cNvSpPr>
          <p:nvPr>
            <p:ph type="title"/>
            <p:custDataLst>
              <p:tags r:id="rId2"/>
            </p:custDataLst>
          </p:nvPr>
        </p:nvSpPr>
        <p:spPr>
          <a:xfrm>
            <a:off x="825361" y="3133103"/>
            <a:ext cx="6367550" cy="1743697"/>
          </a:xfrm>
        </p:spPr>
        <p:txBody>
          <a:bodyPr/>
          <a:lstStyle/>
          <a:p>
            <a:r>
              <a:rPr lang="zh-CN" altLang="en-US"/>
              <a:t>添加章节标题</a:t>
            </a:r>
            <a:endParaRPr lang="zh-CN" altLang="en-US"/>
          </a:p>
        </p:txBody>
      </p:sp>
      <p:sp>
        <p:nvSpPr>
          <p:cNvPr id="1048828"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50" name="标题"/>
          <p:cNvSpPr>
            <a:spLocks noGrp="1"/>
          </p:cNvSpPr>
          <p:nvPr>
            <p:ph type="title"/>
            <p:custDataLst>
              <p:tags r:id="rId2"/>
            </p:custDataLst>
          </p:nvPr>
        </p:nvSpPr>
        <p:spPr>
          <a:xfrm>
            <a:off x="825361" y="3133103"/>
            <a:ext cx="6367550" cy="1743697"/>
          </a:xfrm>
        </p:spPr>
        <p:txBody>
          <a:bodyPr/>
          <a:lstStyle/>
          <a:p>
            <a:r>
              <a:rPr lang="zh-CN" altLang="en-US"/>
              <a:t>道路工程消耗量定额概述</a:t>
            </a:r>
            <a:endParaRPr lang="zh-CN" altLang="en-US"/>
          </a:p>
        </p:txBody>
      </p:sp>
      <p:sp>
        <p:nvSpPr>
          <p:cNvPr id="104885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02" name="标题 1"/>
          <p:cNvSpPr>
            <a:spLocks noGrp="1"/>
          </p:cNvSpPr>
          <p:nvPr>
            <p:ph type="title"/>
          </p:nvPr>
        </p:nvSpPr>
        <p:spPr/>
        <p:txBody>
          <a:bodyPr/>
          <a:lstStyle/>
          <a:p>
            <a:r>
              <a:rPr lang="zh-CN" altLang="en-US"/>
              <a:t>定义与作用</a:t>
            </a:r>
            <a:endParaRPr lang="zh-CN" altLang="en-US"/>
          </a:p>
        </p:txBody>
      </p:sp>
      <p:sp>
        <p:nvSpPr>
          <p:cNvPr id="1048904" name="对角圆角矩形 52"/>
          <p:cNvSpPr/>
          <p:nvPr>
            <p:custDataLst>
              <p:tags r:id="rId2"/>
            </p:custDataLst>
          </p:nvPr>
        </p:nvSpPr>
        <p:spPr>
          <a:xfrm>
            <a:off x="838200" y="2635800"/>
            <a:ext cx="10515599" cy="88529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06" name="对角圆角矩形 53"/>
          <p:cNvSpPr/>
          <p:nvPr>
            <p:custDataLst>
              <p:tags r:id="rId3"/>
            </p:custDataLst>
          </p:nvPr>
        </p:nvSpPr>
        <p:spPr>
          <a:xfrm>
            <a:off x="838200" y="2474368"/>
            <a:ext cx="651304" cy="609996"/>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08" name="直角三角形 54"/>
          <p:cNvSpPr/>
          <p:nvPr>
            <p:custDataLst>
              <p:tags r:id="rId4"/>
            </p:custDataLst>
          </p:nvPr>
        </p:nvSpPr>
        <p:spPr>
          <a:xfrm>
            <a:off x="1489409" y="2474978"/>
            <a:ext cx="96315" cy="160525"/>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0" name="文本框 56"/>
          <p:cNvSpPr txBox="1"/>
          <p:nvPr>
            <p:custDataLst>
              <p:tags r:id="rId5"/>
            </p:custDataLst>
          </p:nvPr>
        </p:nvSpPr>
        <p:spPr>
          <a:xfrm>
            <a:off x="1531443" y="2679052"/>
            <a:ext cx="9490270" cy="790953"/>
          </a:xfrm>
          <a:prstGeom prst="rect">
            <a:avLst/>
          </a:prstGeom>
          <a:noFill/>
        </p:spPr>
        <p:txBody>
          <a:bodyPr wrap="square" tIns="0" bIns="107950" rtlCol="0" anchor="ctr" anchorCtr="0">
            <a:normAutofit fontScale="6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定义：市政工程消耗量定额是规定完成一定计量单位的分项工程或结构构件所需要消耗的人工、材料、施工机械台班的数量标准。</a:t>
            </a:r>
            <a:endParaRPr lang="zh-CN" altLang="en-US" sz="2400">
              <a:solidFill>
                <a:schemeClr val="dk1">
                  <a:lumMod val="80000"/>
                  <a:lumOff val="20000"/>
                </a:schemeClr>
              </a:solidFill>
              <a:latin typeface="+mn-ea"/>
              <a:sym typeface="+mn-ea"/>
            </a:endParaRPr>
          </a:p>
        </p:txBody>
      </p:sp>
      <p:sp>
        <p:nvSpPr>
          <p:cNvPr id="1048912" name="对角圆角矩形 5"/>
          <p:cNvSpPr/>
          <p:nvPr>
            <p:custDataLst>
              <p:tags r:id="rId6"/>
            </p:custDataLst>
          </p:nvPr>
        </p:nvSpPr>
        <p:spPr>
          <a:xfrm>
            <a:off x="838200" y="4183108"/>
            <a:ext cx="10515599" cy="885298"/>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4" name="对角圆角矩形 6"/>
          <p:cNvSpPr/>
          <p:nvPr>
            <p:custDataLst>
              <p:tags r:id="rId7"/>
            </p:custDataLst>
          </p:nvPr>
        </p:nvSpPr>
        <p:spPr>
          <a:xfrm>
            <a:off x="838200" y="4021676"/>
            <a:ext cx="651304" cy="609996"/>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6" name="直角三角形 7"/>
          <p:cNvSpPr/>
          <p:nvPr>
            <p:custDataLst>
              <p:tags r:id="rId8"/>
            </p:custDataLst>
          </p:nvPr>
        </p:nvSpPr>
        <p:spPr>
          <a:xfrm>
            <a:off x="1489409" y="4022894"/>
            <a:ext cx="96315" cy="160525"/>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048918" name="文本框 8"/>
          <p:cNvSpPr txBox="1"/>
          <p:nvPr>
            <p:custDataLst>
              <p:tags r:id="rId9"/>
            </p:custDataLst>
          </p:nvPr>
        </p:nvSpPr>
        <p:spPr>
          <a:xfrm>
            <a:off x="1531443" y="4234888"/>
            <a:ext cx="9490270" cy="790953"/>
          </a:xfrm>
          <a:prstGeom prst="rect">
            <a:avLst/>
          </a:prstGeom>
          <a:noFill/>
        </p:spPr>
        <p:txBody>
          <a:bodyPr wrap="square" tIns="0" bIns="107950" rtlCol="0" anchor="ctr" anchorCtr="0">
            <a:normAutofit fontScale="64167"/>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400">
                <a:solidFill>
                  <a:schemeClr val="dk1">
                    <a:lumMod val="80000"/>
                    <a:lumOff val="20000"/>
                  </a:schemeClr>
                </a:solidFill>
                <a:latin typeface="+mn-ea"/>
                <a:sym typeface="+mn-ea"/>
              </a:rPr>
              <a:t>作用：为合理确定和控制道路工程的造价，提供科学、合理的消耗量标准，促进道路工程建设的可持续发展。</a:t>
            </a:r>
            <a:endParaRPr lang="zh-CN" altLang="en-US" sz="2400">
              <a:solidFill>
                <a:schemeClr val="dk1">
                  <a:lumMod val="80000"/>
                  <a:lumOff val="20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8952" name="标题 1"/>
          <p:cNvSpPr>
            <a:spLocks noGrp="1"/>
          </p:cNvSpPr>
          <p:nvPr>
            <p:ph type="title"/>
          </p:nvPr>
        </p:nvSpPr>
        <p:spPr/>
        <p:txBody>
          <a:bodyPr/>
          <a:lstStyle/>
          <a:p>
            <a:r>
              <a:rPr lang="zh-CN" altLang="en-US"/>
              <a:t>编制依据与原则</a:t>
            </a:r>
            <a:endParaRPr lang="zh-CN" altLang="en-US"/>
          </a:p>
        </p:txBody>
      </p:sp>
      <p:sp>
        <p:nvSpPr>
          <p:cNvPr id="1048954"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依据国家相关法规、标准和技术规范</a:t>
            </a:r>
            <a:endParaRPr lang="zh-CN" altLang="en-US" sz="1200" spc="150">
              <a:solidFill>
                <a:schemeClr val="tx1">
                  <a:lumMod val="65000"/>
                  <a:lumOff val="35000"/>
                </a:schemeClr>
              </a:solidFill>
              <a:latin typeface="+mn-ea"/>
              <a:sym typeface="+mn-ea"/>
            </a:endParaRPr>
          </a:p>
        </p:txBody>
      </p:sp>
      <p:sp>
        <p:nvSpPr>
          <p:cNvPr id="1048956"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结合当地实际情况和工程特点</a:t>
            </a:r>
            <a:endParaRPr lang="zh-CN" altLang="en-US" sz="1200" spc="150">
              <a:solidFill>
                <a:schemeClr val="tx1">
                  <a:lumMod val="65000"/>
                  <a:lumOff val="35000"/>
                </a:schemeClr>
              </a:solidFill>
              <a:latin typeface="+mn-ea"/>
              <a:sym typeface="+mn-ea"/>
            </a:endParaRPr>
          </a:p>
        </p:txBody>
      </p:sp>
      <p:sp>
        <p:nvSpPr>
          <p:cNvPr id="1048958"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遵循科学、合理、公正、公平的原则</a:t>
            </a:r>
            <a:endParaRPr lang="zh-CN" altLang="en-US" sz="1200" spc="150">
              <a:solidFill>
                <a:schemeClr val="tx1">
                  <a:lumMod val="65000"/>
                  <a:lumOff val="35000"/>
                </a:schemeClr>
              </a:solidFill>
              <a:latin typeface="+mn-ea"/>
              <a:sym typeface="+mn-ea"/>
            </a:endParaRPr>
          </a:p>
        </p:txBody>
      </p:sp>
      <p:sp>
        <p:nvSpPr>
          <p:cNvPr id="1048960"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注重实用性和可操作性</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8994" name="标题"/>
          <p:cNvSpPr>
            <a:spLocks noGrp="1"/>
          </p:cNvSpPr>
          <p:nvPr>
            <p:ph type="title"/>
            <p:custDataLst>
              <p:tags r:id="rId2"/>
            </p:custDataLst>
          </p:nvPr>
        </p:nvSpPr>
        <p:spPr>
          <a:xfrm>
            <a:off x="825361" y="3133103"/>
            <a:ext cx="6367550" cy="1743697"/>
          </a:xfrm>
        </p:spPr>
        <p:txBody>
          <a:bodyPr/>
          <a:lstStyle/>
          <a:p>
            <a:r>
              <a:rPr lang="zh-CN" altLang="en-US"/>
              <a:t>道路工程消耗量定额内容</a:t>
            </a:r>
            <a:endParaRPr lang="zh-CN" altLang="en-US"/>
          </a:p>
        </p:txBody>
      </p:sp>
      <p:sp>
        <p:nvSpPr>
          <p:cNvPr id="1048996"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046" name="标题 1"/>
          <p:cNvSpPr>
            <a:spLocks noGrp="1"/>
          </p:cNvSpPr>
          <p:nvPr>
            <p:ph type="title"/>
          </p:nvPr>
        </p:nvSpPr>
        <p:spPr/>
        <p:txBody>
          <a:bodyPr/>
          <a:lstStyle/>
          <a:p>
            <a:r>
              <a:rPr lang="zh-CN" altLang="en-US"/>
              <a:t>人工消耗量定额</a:t>
            </a:r>
            <a:endParaRPr lang="zh-CN" altLang="en-US"/>
          </a:p>
        </p:txBody>
      </p:sp>
      <p:sp>
        <p:nvSpPr>
          <p:cNvPr id="1049048" name="五边形 30"/>
          <p:cNvSpPr/>
          <p:nvPr>
            <p:custDataLst>
              <p:tags r:id="rId2"/>
            </p:custDataLst>
          </p:nvPr>
        </p:nvSpPr>
        <p:spPr>
          <a:xfrm>
            <a:off x="838200" y="3218059"/>
            <a:ext cx="2787094" cy="1132917"/>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0" name="燕尾形 36"/>
          <p:cNvSpPr/>
          <p:nvPr>
            <p:custDataLst>
              <p:tags r:id="rId3"/>
            </p:custDataLst>
          </p:nvPr>
        </p:nvSpPr>
        <p:spPr>
          <a:xfrm>
            <a:off x="3342276" y="3218059"/>
            <a:ext cx="2787094" cy="1132917"/>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2" name="燕尾形 37"/>
          <p:cNvSpPr/>
          <p:nvPr>
            <p:custDataLst>
              <p:tags r:id="rId4"/>
            </p:custDataLst>
          </p:nvPr>
        </p:nvSpPr>
        <p:spPr>
          <a:xfrm>
            <a:off x="8350429" y="3218059"/>
            <a:ext cx="2787094" cy="1132917"/>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4" name="燕尾形 38"/>
          <p:cNvSpPr/>
          <p:nvPr>
            <p:custDataLst>
              <p:tags r:id="rId5"/>
            </p:custDataLst>
          </p:nvPr>
        </p:nvSpPr>
        <p:spPr>
          <a:xfrm>
            <a:off x="5846353" y="3218059"/>
            <a:ext cx="2787094" cy="1132917"/>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9056" name="文本框 3"/>
          <p:cNvSpPr txBox="1"/>
          <p:nvPr>
            <p:custDataLst>
              <p:tags r:id="rId6"/>
            </p:custDataLst>
          </p:nvPr>
        </p:nvSpPr>
        <p:spPr>
          <a:xfrm>
            <a:off x="3283983"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人工消耗量定额的编制原则和依据</a:t>
            </a:r>
            <a:endParaRPr lang="zh-CN" altLang="en-US" sz="1400" spc="150">
              <a:solidFill>
                <a:schemeClr val="tx1"/>
              </a:solidFill>
              <a:effectLst/>
              <a:latin typeface="+mn-ea"/>
              <a:sym typeface="+mn-ea"/>
            </a:endParaRPr>
          </a:p>
        </p:txBody>
      </p:sp>
      <p:sp>
        <p:nvSpPr>
          <p:cNvPr id="1049058" name="文本框 6"/>
          <p:cNvSpPr txBox="1"/>
          <p:nvPr>
            <p:custDataLst>
              <p:tags r:id="rId7"/>
            </p:custDataLst>
          </p:nvPr>
        </p:nvSpPr>
        <p:spPr>
          <a:xfrm>
            <a:off x="838200"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人工消耗量定额的定义和作用</a:t>
            </a:r>
            <a:endParaRPr lang="zh-CN" altLang="en-US" sz="1400" spc="150">
              <a:solidFill>
                <a:schemeClr val="tx1"/>
              </a:solidFill>
              <a:effectLst/>
              <a:latin typeface="+mn-ea"/>
              <a:sym typeface="+mn-ea"/>
            </a:endParaRPr>
          </a:p>
        </p:txBody>
      </p:sp>
      <p:sp>
        <p:nvSpPr>
          <p:cNvPr id="1049060" name="文本框 7"/>
          <p:cNvSpPr txBox="1"/>
          <p:nvPr>
            <p:custDataLst>
              <p:tags r:id="rId8"/>
            </p:custDataLst>
          </p:nvPr>
        </p:nvSpPr>
        <p:spPr>
          <a:xfrm>
            <a:off x="5844663" y="1633157"/>
            <a:ext cx="3005905" cy="1355952"/>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人工消耗量定额的组成和内容</a:t>
            </a:r>
            <a:endParaRPr lang="zh-CN" altLang="en-US" sz="1400" spc="150">
              <a:solidFill>
                <a:schemeClr val="tx1"/>
              </a:solidFill>
              <a:effectLst/>
              <a:latin typeface="+mn-ea"/>
              <a:sym typeface="+mn-ea"/>
            </a:endParaRPr>
          </a:p>
        </p:txBody>
      </p:sp>
      <p:sp>
        <p:nvSpPr>
          <p:cNvPr id="1049062" name="文本框 8"/>
          <p:cNvSpPr txBox="1"/>
          <p:nvPr>
            <p:custDataLst>
              <p:tags r:id="rId9"/>
            </p:custDataLst>
          </p:nvPr>
        </p:nvSpPr>
        <p:spPr>
          <a:xfrm>
            <a:off x="8347895" y="4592597"/>
            <a:ext cx="3005905" cy="131709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人工消耗量定额的应用和注意事项</a:t>
            </a:r>
            <a:endParaRPr lang="zh-CN" altLang="en-US" sz="1400" spc="150">
              <a:solidFill>
                <a:schemeClr val="tx1"/>
              </a:solidFill>
              <a:effectLst/>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096" name="标题 1"/>
          <p:cNvSpPr>
            <a:spLocks noGrp="1"/>
          </p:cNvSpPr>
          <p:nvPr>
            <p:ph type="title"/>
          </p:nvPr>
        </p:nvSpPr>
        <p:spPr/>
        <p:txBody>
          <a:bodyPr/>
          <a:lstStyle/>
          <a:p>
            <a:r>
              <a:rPr lang="zh-CN" altLang="en-US"/>
              <a:t>材料消耗量定额</a:t>
            </a:r>
            <a:endParaRPr lang="zh-CN" altLang="en-US"/>
          </a:p>
        </p:txBody>
      </p:sp>
      <p:sp>
        <p:nvSpPr>
          <p:cNvPr id="1049098"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定义：材料消耗量定额是指在一定条件下，生产单位合格产品或完成一定工作量所必须消耗的某种材料的数量标准</a:t>
            </a:r>
            <a:endParaRPr lang="zh-CN" altLang="en-US" sz="1200" spc="150">
              <a:solidFill>
                <a:schemeClr val="tx1">
                  <a:lumMod val="65000"/>
                  <a:lumOff val="35000"/>
                </a:schemeClr>
              </a:solidFill>
              <a:latin typeface="+mn-ea"/>
              <a:sym typeface="+mn-ea"/>
            </a:endParaRPr>
          </a:p>
        </p:txBody>
      </p:sp>
      <p:sp>
        <p:nvSpPr>
          <p:cNvPr id="1049100"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作用：作为编制材料需用计划、采购计划、计算材料成本、进行经济分析的重要依据</a:t>
            </a:r>
            <a:endParaRPr lang="zh-CN" altLang="en-US" sz="1200" spc="150">
              <a:solidFill>
                <a:schemeClr val="tx1">
                  <a:lumMod val="65000"/>
                  <a:lumOff val="35000"/>
                </a:schemeClr>
              </a:solidFill>
              <a:latin typeface="+mn-ea"/>
              <a:sym typeface="+mn-ea"/>
            </a:endParaRPr>
          </a:p>
        </p:txBody>
      </p:sp>
      <p:sp>
        <p:nvSpPr>
          <p:cNvPr id="1049102"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组成：材料净用量和材料损耗量组成</a:t>
            </a:r>
            <a:endParaRPr lang="zh-CN" altLang="en-US" sz="1200" spc="150">
              <a:solidFill>
                <a:schemeClr val="tx1">
                  <a:lumMod val="65000"/>
                  <a:lumOff val="35000"/>
                </a:schemeClr>
              </a:solidFill>
              <a:latin typeface="+mn-ea"/>
              <a:sym typeface="+mn-ea"/>
            </a:endParaRPr>
          </a:p>
        </p:txBody>
      </p:sp>
      <p:sp>
        <p:nvSpPr>
          <p:cNvPr id="1049104"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编制依据：施工图纸、设计说明、施工组织设计、施工规范、验收规范等</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138" name="标题 1"/>
          <p:cNvSpPr>
            <a:spLocks noGrp="1"/>
          </p:cNvSpPr>
          <p:nvPr>
            <p:ph type="title"/>
          </p:nvPr>
        </p:nvSpPr>
        <p:spPr/>
        <p:txBody>
          <a:bodyPr/>
          <a:lstStyle/>
          <a:p>
            <a:r>
              <a:rPr lang="zh-CN" altLang="en-US"/>
              <a:t>机械消耗量定额</a:t>
            </a:r>
            <a:endParaRPr lang="zh-CN" altLang="en-US"/>
          </a:p>
        </p:txBody>
      </p:sp>
      <p:sp>
        <p:nvSpPr>
          <p:cNvPr id="1049140" name="弧形 58"/>
          <p:cNvSpPr/>
          <p:nvPr>
            <p:custDataLst>
              <p:tags r:id="rId2"/>
            </p:custDataLst>
          </p:nvPr>
        </p:nvSpPr>
        <p:spPr>
          <a:xfrm>
            <a:off x="8027409" y="2107805"/>
            <a:ext cx="3327161" cy="332716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142" name="弧形 57"/>
          <p:cNvSpPr/>
          <p:nvPr>
            <p:custDataLst>
              <p:tags r:id="rId3"/>
            </p:custDataLst>
          </p:nvPr>
        </p:nvSpPr>
        <p:spPr>
          <a:xfrm>
            <a:off x="838200" y="2107805"/>
            <a:ext cx="3327161" cy="332716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zh-CN" altLang="en-US"/>
          </a:p>
        </p:txBody>
      </p:sp>
      <p:sp>
        <p:nvSpPr>
          <p:cNvPr id="1049144" name="椭圆 22"/>
          <p:cNvSpPr/>
          <p:nvPr>
            <p:custDataLst>
              <p:tags r:id="rId4"/>
            </p:custDataLst>
          </p:nvPr>
        </p:nvSpPr>
        <p:spPr>
          <a:xfrm>
            <a:off x="8354477"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6" name="椭圆 23"/>
          <p:cNvSpPr/>
          <p:nvPr>
            <p:custDataLst>
              <p:tags r:id="rId5"/>
            </p:custDataLst>
          </p:nvPr>
        </p:nvSpPr>
        <p:spPr>
          <a:xfrm>
            <a:off x="8724675"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48" name="正文"/>
          <p:cNvSpPr txBox="1"/>
          <p:nvPr>
            <p:custDataLst>
              <p:tags r:id="rId6"/>
            </p:custDataLst>
          </p:nvPr>
        </p:nvSpPr>
        <p:spPr>
          <a:xfrm>
            <a:off x="8788472"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机械消耗量定额的应用和注意事项</a:t>
            </a:r>
            <a:endParaRPr lang="zh-CN" altLang="en-US" sz="1200" spc="150">
              <a:solidFill>
                <a:srgbClr val="FFFFFF"/>
              </a:solidFill>
              <a:latin typeface="+mn-ea"/>
              <a:sym typeface="+mn-ea"/>
            </a:endParaRPr>
          </a:p>
        </p:txBody>
      </p:sp>
      <p:sp>
        <p:nvSpPr>
          <p:cNvPr id="1049150" name="椭圆 24"/>
          <p:cNvSpPr/>
          <p:nvPr>
            <p:custDataLst>
              <p:tags r:id="rId7"/>
            </p:custDataLst>
          </p:nvPr>
        </p:nvSpPr>
        <p:spPr>
          <a:xfrm>
            <a:off x="6022769"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2" name="椭圆 25"/>
          <p:cNvSpPr/>
          <p:nvPr>
            <p:custDataLst>
              <p:tags r:id="rId8"/>
            </p:custDataLst>
          </p:nvPr>
        </p:nvSpPr>
        <p:spPr>
          <a:xfrm>
            <a:off x="6392069"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4" name="正文"/>
          <p:cNvSpPr txBox="1"/>
          <p:nvPr>
            <p:custDataLst>
              <p:tags r:id="rId9"/>
            </p:custDataLst>
          </p:nvPr>
        </p:nvSpPr>
        <p:spPr>
          <a:xfrm>
            <a:off x="6456763"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机械消耗量定额的组成和内容</a:t>
            </a:r>
            <a:endParaRPr lang="zh-CN" altLang="en-US" sz="1200" spc="150">
              <a:solidFill>
                <a:schemeClr val="tx1">
                  <a:lumMod val="65000"/>
                  <a:lumOff val="35000"/>
                </a:schemeClr>
              </a:solidFill>
              <a:latin typeface="+mn-ea"/>
              <a:sym typeface="+mn-ea"/>
            </a:endParaRPr>
          </a:p>
        </p:txBody>
      </p:sp>
      <p:sp>
        <p:nvSpPr>
          <p:cNvPr id="1049156" name="椭圆 7"/>
          <p:cNvSpPr/>
          <p:nvPr>
            <p:custDataLst>
              <p:tags r:id="rId10"/>
            </p:custDataLst>
          </p:nvPr>
        </p:nvSpPr>
        <p:spPr>
          <a:xfrm>
            <a:off x="3691061" y="2371975"/>
            <a:ext cx="2798050" cy="2798050"/>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58" name="椭圆 9"/>
          <p:cNvSpPr/>
          <p:nvPr>
            <p:custDataLst>
              <p:tags r:id="rId11"/>
            </p:custDataLst>
          </p:nvPr>
        </p:nvSpPr>
        <p:spPr>
          <a:xfrm>
            <a:off x="4060360" y="2427684"/>
            <a:ext cx="377730" cy="377730"/>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0" name="正文"/>
          <p:cNvSpPr txBox="1"/>
          <p:nvPr>
            <p:custDataLst>
              <p:tags r:id="rId12"/>
            </p:custDataLst>
          </p:nvPr>
        </p:nvSpPr>
        <p:spPr>
          <a:xfrm>
            <a:off x="4125055"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机械消耗量定额的编制原则和依据</a:t>
            </a:r>
            <a:endParaRPr lang="zh-CN" altLang="en-US" sz="1200" spc="150">
              <a:solidFill>
                <a:srgbClr val="FFFFFF"/>
              </a:solidFill>
              <a:latin typeface="+mn-ea"/>
              <a:sym typeface="+mn-ea"/>
            </a:endParaRPr>
          </a:p>
        </p:txBody>
      </p:sp>
      <p:sp>
        <p:nvSpPr>
          <p:cNvPr id="1049162" name="椭圆 5"/>
          <p:cNvSpPr/>
          <p:nvPr>
            <p:custDataLst>
              <p:tags r:id="rId13"/>
            </p:custDataLst>
          </p:nvPr>
        </p:nvSpPr>
        <p:spPr>
          <a:xfrm>
            <a:off x="1094284" y="2371975"/>
            <a:ext cx="2798050" cy="2798050"/>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4" name="椭圆 4"/>
          <p:cNvSpPr/>
          <p:nvPr>
            <p:custDataLst>
              <p:tags r:id="rId14"/>
            </p:custDataLst>
          </p:nvPr>
        </p:nvSpPr>
        <p:spPr>
          <a:xfrm>
            <a:off x="1463583" y="2427684"/>
            <a:ext cx="377730" cy="377730"/>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049166" name="正文"/>
          <p:cNvSpPr txBox="1"/>
          <p:nvPr>
            <p:custDataLst>
              <p:tags r:id="rId15"/>
            </p:custDataLst>
          </p:nvPr>
        </p:nvSpPr>
        <p:spPr>
          <a:xfrm>
            <a:off x="1528278" y="3179761"/>
            <a:ext cx="1929893" cy="1327483"/>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机械消耗量定额的定义和作用</a:t>
            </a:r>
            <a:endParaRPr lang="zh-CN" altLang="en-US" sz="1200" spc="150">
              <a:solidFill>
                <a:schemeClr val="tx1">
                  <a:lumMod val="65000"/>
                  <a:lumOff val="35000"/>
                </a:schemeClr>
              </a:solidFill>
              <a:latin typeface="+mn-ea"/>
              <a:sym typeface="+mn-ea"/>
            </a:endParaRPr>
          </a:p>
        </p:txBody>
      </p:sp>
    </p:spTree>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200" name="标题"/>
          <p:cNvSpPr>
            <a:spLocks noGrp="1"/>
          </p:cNvSpPr>
          <p:nvPr>
            <p:ph type="title"/>
            <p:custDataLst>
              <p:tags r:id="rId2"/>
            </p:custDataLst>
          </p:nvPr>
        </p:nvSpPr>
        <p:spPr>
          <a:xfrm>
            <a:off x="825361" y="3133103"/>
            <a:ext cx="6367550" cy="1743697"/>
          </a:xfrm>
        </p:spPr>
        <p:txBody>
          <a:bodyPr/>
          <a:lstStyle/>
          <a:p>
            <a:r>
              <a:rPr lang="zh-CN" altLang="en-US"/>
              <a:t>道路工程消耗量定额的应用</a:t>
            </a:r>
            <a:endParaRPr lang="zh-CN" altLang="en-US"/>
          </a:p>
        </p:txBody>
      </p:sp>
      <p:sp>
        <p:nvSpPr>
          <p:cNvPr id="1049202" name="文本占位符 1"/>
          <p:cNvSpPr>
            <a:spLocks noGrp="1"/>
          </p:cNvSpPr>
          <p:nvPr>
            <p:ph type="body" sz="quarter" idx="13"/>
            <p:custDataLst>
              <p:tags r:id="rId3"/>
            </p:custDataLst>
          </p:nvPr>
        </p:nvSpPr>
        <p:spPr>
          <a:xfrm>
            <a:off x="822961" y="1781404"/>
            <a:ext cx="6367550" cy="1224000"/>
          </a:xfrm>
        </p:spPr>
        <p:txBody>
          <a:bodyPr>
            <a:normAutofit fontScale="91250" lnSpcReduction="20000"/>
          </a:bodyPr>
          <a:lstStyle/>
          <a:p>
            <a:r>
              <a:rPr lang="en-US" altLang="zh-CN"/>
              <a:t>01</a:t>
            </a:r>
            <a:endParaRPr lang="en-US" altLang="zh-CN"/>
          </a:p>
        </p:txBody>
      </p:sp>
    </p:spTree>
    <p:custDataLst>
      <p:tags r:id="rId4"/>
    </p:custData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https://d.book118.com/996154001051010031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5"/>
  <p:tag name="KSO_WM_UNIT_INDEX" val="5"/>
  <p:tag name="KSO_WM_UNIT_LAYERLEVEL" val="1"/>
  <p:tag name="KSO_WM_UNIT_NOCLEAR" val="0"/>
  <p:tag name="KSO_WM_UNIT_PRESET_TEXT" val="公司名占位符"/>
  <p:tag name="KSO_WM_UNIT_SUBTYPE" val="g"/>
  <p:tag name="KSO_WM_UNIT_TYPE" val="f"/>
  <p:tag name="KSO_WM_UNIT_VALUE" val="1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3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28.xml><?xml version="1.0" encoding="utf-8"?>
<p:tagLst xmlns:p="http://schemas.openxmlformats.org/presentationml/2006/main">
  <p:tag name="KSO_WM_BEAUTIFY_FLAG" val="#wm#"/>
  <p:tag name="KSO_WM_TAG_VERSION" val="3.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228"/>
</p:tagLst>
</file>

<file path=ppt/tags/tag3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二级 三级 四级 五级"/>
  <p:tag name="KSO_WM_UNIT_SUBTYPE" val="a"/>
  <p:tag name="KSO_WM_UNIT_TYPE" val="f"/>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二级 三级 四级 五级"/>
  <p:tag name="KSO_WM_UNIT_SUBTYPE" val="a"/>
  <p:tag name="KSO_WM_UNIT_TYPE" val="h_f"/>
  <p:tag name="KSO_WM_UNIT_VALUE" val="128"/>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二级 三级 四级 五级"/>
  <p:tag name="KSO_WM_UNIT_SUBTYPE" val="a"/>
  <p:tag name="KSO_WM_UNIT_TYPE" val="f"/>
  <p:tag name="KSO_WM_UNIT_VALUE" val="396"/>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6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6"/>
  <p:tag name="KSO_WM_UNIT_INDEX" val="6"/>
  <p:tag name="KSO_WM_UNIT_LAYERLEVEL" val="1"/>
  <p:tag name="KSO_WM_UNIT_NOCLEAR" val="0"/>
  <p:tag name="KSO_WM_UNIT_PRESET_TEXT" val="公司名占位符"/>
  <p:tag name="KSO_WM_UNIT_SUBTYPE" val="g"/>
  <p:tag name="KSO_WM_UNIT_TYPE" val="f"/>
  <p:tag name="KSO_WM_UNIT_VALUE" val="10"/>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5"/>
  <p:tag name="KSO_WM_UNIT_INDEX" val="5"/>
  <p:tag name="KSO_WM_UNIT_LAYERLEVEL" val="1"/>
  <p:tag name="KSO_WM_UNIT_NOCLEAR" val="0"/>
  <p:tag name="KSO_WM_UNIT_PRESET_TEXT" val="署名占位符"/>
  <p:tag name="KSO_WM_UNIT_SUBTYPE" val="b"/>
  <p:tag name="KSO_WM_UNIT_TYPE" val="f"/>
  <p:tag name="KSO_WM_UNIT_VALUE" val="8"/>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ISCONTENTSTITLE" val="0"/>
  <p:tag name="KSO_WM_UNIT_ISNUMDGMTITLE" val="0"/>
  <p:tag name="KSO_WM_UNIT_LAYERLEVEL" val="1"/>
  <p:tag name="KSO_WM_UNIT_NOCLEAR" val="0"/>
</p:tagLst>
</file>

<file path=ppt/tags/tag73.xml><?xml version="1.0" encoding="utf-8"?>
<p:tagLst xmlns:p="http://schemas.openxmlformats.org/presentationml/2006/main">
  <p:tag name="KSO_WM_BEAUTIFY_FLAG" val="#wm#"/>
  <p:tag name="KSO_WM_TAG_VERSION" val="1.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_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7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78.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a*1"/>
  <p:tag name="KSO_WM_UNIT_INDEX" val="1"/>
  <p:tag name="KSO_WM_UNIT_ISCONTENTSTITLE" val="0"/>
  <p:tag name="KSO_WM_UNIT_ISNUMDGMTITLE" val="0"/>
  <p:tag name="KSO_WM_UNIT_LAYERLEVEL" val="1"/>
  <p:tag name="KSO_WM_UNIT_NOCLEAR" val="0"/>
  <p:tag name="KSO_WM_UNIT_PRESET_TEXT" val="单击此处添加 文档标题"/>
  <p:tag name="KSO_WM_UNIT_TYPE" val="a"/>
  <p:tag name="KSO_WM_UNIT_VALUE" val="30"/>
</p:tagLst>
</file>

<file path=ppt/tags/tag79.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b*1"/>
  <p:tag name="KSO_WM_UNIT_INDEX" val="1"/>
  <p:tag name="KSO_WM_UNIT_ISCONTENTSTITLE" val="0"/>
  <p:tag name="KSO_WM_UNIT_ISNUMDGMTITLE" val="0"/>
  <p:tag name="KSO_WM_UNIT_LAYERLEVEL" val="1"/>
  <p:tag name="KSO_WM_UNIT_NOCLEAR" val="0"/>
  <p:tag name="KSO_WM_UNIT_PRESET_TEXT" val="单击此处添加副标题"/>
  <p:tag name="KSO_WM_UNIT_TYPE" val="b"/>
  <p:tag name="KSO_WM_UNIT_VALUE" val="80"/>
</p:tagLst>
</file>

<file path=ppt/tags/tag8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1"/>
  <p:tag name="KSO_WM_UNIT_INDEX" val="1"/>
  <p:tag name="KSO_WM_UNIT_LAYERLEVEL" val="1"/>
  <p:tag name="KSO_WM_UNIT_NOCLEAR" val="0"/>
  <p:tag name="KSO_WM_UNIT_PRESET_TEXT" val="稻壳公司"/>
  <p:tag name="KSO_WM_UNIT_SUBTYPE" val="g"/>
  <p:tag name="KSO_WM_UNIT_TYPE" val="f"/>
  <p:tag name="KSO_WM_UNIT_VALUE" val="120"/>
</p:tagLst>
</file>

<file path=ppt/tags/tag8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1*f*2"/>
  <p:tag name="KSO_WM_UNIT_INDEX" val="2"/>
  <p:tag name="KSO_WM_UNIT_LAYERLEVEL" val="1"/>
  <p:tag name="KSO_WM_UNIT_NOCLEAR" val="0"/>
  <p:tag name="KSO_WM_UNIT_PRESET_TEXT" val="汇报人：WPS"/>
  <p:tag name="KSO_WM_UNIT_SUBTYPE" val="b"/>
  <p:tag name="KSO_WM_UNIT_TYPE" val="f"/>
  <p:tag name="KSO_WM_UNIT_VALUE" val="11"/>
</p:tagLst>
</file>

<file path=ppt/tags/tag82.xml><?xml version="1.0" encoding="utf-8"?>
<p:tagLst xmlns:p="http://schemas.openxmlformats.org/presentationml/2006/main">
  <p:tag name="KSO_WM_BEAUTIFY_FLAG" val="#wm#"/>
  <p:tag name="KSO_WM_SLIDE_ID" val="custom20231216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1216"/>
  <p:tag name="KSO_WM_TEMPLATE_MASTER_TYPE" val="0"/>
  <p:tag name="KSO_WM_TEMPLATE_SUBCATEGORY" val="29"/>
  <p:tag name="KSO_WM_TEMPLATE_THUMBS_INDEX" val="1、9"/>
</p:tagLst>
</file>

<file path=ppt/tags/tag83.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3"/>
</p:tagLst>
</file>

<file path=ppt/tags/tag8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1"/>
  <p:tag name="KSO_WM_UNIT_INDEX" val="1_1_1"/>
  <p:tag name="KSO_WM_UNIT_LAYERLEVEL" val="1_1_1"/>
  <p:tag name="KSO_WM_UNIT_PRESET_TEXT" val="01"/>
  <p:tag name="KSO_WM_UNIT_SUBTYPE" val="d"/>
  <p:tag name="KSO_WM_UNIT_TYPE" val="l_h_i"/>
</p:tagLst>
</file>

<file path=ppt/tags/tag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1_1"/>
  <p:tag name="KSO_WM_UNIT_INDEX" val="1_1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1_2"/>
  <p:tag name="KSO_WM_UNIT_INDEX" val="1_1_2"/>
  <p:tag name="KSO_WM_UNIT_LAYERLEVEL" val="1_1_1"/>
  <p:tag name="KSO_WM_UNIT_TYPE" val="l_h_i"/>
</p:tagLst>
</file>

<file path=ppt/tags/tag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1"/>
  <p:tag name="KSO_WM_UNIT_INDEX" val="1_2_1"/>
  <p:tag name="KSO_WM_UNIT_LAYERLEVEL" val="1_1_1"/>
  <p:tag name="KSO_WM_UNIT_PRESET_TEXT" val="02"/>
  <p:tag name="KSO_WM_UNIT_SUBTYPE" val="d"/>
  <p:tag name="KSO_WM_UNIT_TYPE" val="l_h_i"/>
</p:tagLst>
</file>

<file path=ppt/tags/tag8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2_1"/>
  <p:tag name="KSO_WM_UNIT_INDEX" val="1_2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8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2_2"/>
  <p:tag name="KSO_WM_UNIT_INDEX" val="1_2_2"/>
  <p:tag name="KSO_WM_UNIT_LAYERLEVEL" val="1_1_1"/>
  <p:tag name="KSO_WM_UNIT_TYPE" val="l_h_i"/>
</p:tagLst>
</file>

<file path=ppt/tags/tag9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1"/>
  <p:tag name="KSO_WM_UNIT_INDEX" val="1_3_1"/>
  <p:tag name="KSO_WM_UNIT_LAYERLEVEL" val="1_1_1"/>
  <p:tag name="KSO_WM_UNIT_PRESET_TEXT" val="03"/>
  <p:tag name="KSO_WM_UNIT_SUBTYPE" val="d"/>
  <p:tag name="KSO_WM_UNIT_TYPE" val="l_h_i"/>
</p:tagLst>
</file>

<file path=ppt/tags/tag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3_1"/>
  <p:tag name="KSO_WM_UNIT_INDEX" val="1_3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3_2"/>
  <p:tag name="KSO_WM_UNIT_INDEX" val="1_3_2"/>
  <p:tag name="KSO_WM_UNIT_LAYERLEVEL" val="1_1_1"/>
  <p:tag name="KSO_WM_UNIT_TYPE" val="l_h_i"/>
</p:tagLst>
</file>

<file path=ppt/tags/tag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1"/>
  <p:tag name="KSO_WM_UNIT_INDEX" val="1_4_1"/>
  <p:tag name="KSO_WM_UNIT_LAYERLEVEL" val="1_1_1"/>
  <p:tag name="KSO_WM_UNIT_PRESET_TEXT" val="04"/>
  <p:tag name="KSO_WM_UNIT_SUBTYPE" val="d"/>
  <p:tag name="KSO_WM_UNIT_TYPE" val="l_h_i"/>
</p:tagLst>
</file>

<file path=ppt/tags/tag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4_1"/>
  <p:tag name="KSO_WM_UNIT_INDEX" val="1_4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4_2"/>
  <p:tag name="KSO_WM_UNIT_INDEX" val="1_4_2"/>
  <p:tag name="KSO_WM_UNIT_LAYERLEVEL" val="1_1_1"/>
  <p:tag name="KSO_WM_UNIT_TYPE" val="l_h_i"/>
</p:tagLst>
</file>

<file path=ppt/tags/tag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1"/>
  <p:tag name="KSO_WM_UNIT_INDEX" val="1_5_1"/>
  <p:tag name="KSO_WM_UNIT_LAYERLEVEL" val="1_1_1"/>
  <p:tag name="KSO_WM_UNIT_PRESET_TEXT" val="05"/>
  <p:tag name="KSO_WM_UNIT_SUBTYPE" val="d"/>
  <p:tag name="KSO_WM_UNIT_TYPE" val="l_h_i"/>
</p:tagLst>
</file>

<file path=ppt/tags/tag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5_1"/>
  <p:tag name="KSO_WM_UNIT_INDEX" val="1_5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5_2"/>
  <p:tag name="KSO_WM_UNIT_INDEX" val="1_5_2"/>
  <p:tag name="KSO_WM_UNIT_LAYERLEVEL" val="1_1_1"/>
  <p:tag name="KSO_WM_UNIT_TYPE" val="l_h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1"/>
  <p:tag name="KSO_WM_UNIT_INDEX" val="1_6_1"/>
  <p:tag name="KSO_WM_UNIT_LAYERLEVEL" val="1_1_1"/>
  <p:tag name="KSO_WM_UNIT_PRESET_TEXT" val="06"/>
  <p:tag name="KSO_WM_UNIT_SUBTYPE" val="d"/>
  <p:tag name="KSO_WM_UNIT_TYPE" val="l_h_i"/>
</p:tagLst>
</file>

<file path=ppt/tags/tag1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a*1_6_1"/>
  <p:tag name="KSO_WM_UNIT_INDEX" val="1_6_1"/>
  <p:tag name="KSO_WM_UNIT_ISCONTENTSTITLE" val="0"/>
  <p:tag name="KSO_WM_UNIT_ISNUMDGMTITLE" val="0"/>
  <p:tag name="KSO_WM_UNIT_LAYERLEVEL" val="1_1_1"/>
  <p:tag name="KSO_WM_UNIT_NOCLEAR" val="0"/>
  <p:tag name="KSO_WM_UNIT_PRESET_TEXT" val="单击添加目录项标题"/>
  <p:tag name="KSO_WM_UNIT_TYPE" val="l_h_a"/>
  <p:tag name="KSO_WM_UNIT_VALUE" val="10"/>
</p:tagLst>
</file>

<file path=ppt/tags/tag1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5,&quot;colorType&quot;:1,&quot;foreColorIndex&quot;:13,&quot;transparency&quot;:0.20000000298023224},&quot;type&quot;:1},&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GROUP_CODE" val="l1-1"/>
  <p:tag name="KSO_WM_DIAGRAM_MAX_ITEMCNT" val="6"/>
  <p:tag name="KSO_WM_DIAGRAM_MIN_ITEMCNT" val="2"/>
  <p:tag name="KSO_WM_DIAGRAM_VERSION" val="3"/>
  <p:tag name="KSO_WM_DIAGRAM_VIRTUALLY_FRAME" val="{&quot;height&quot;:367.35,&quot;width&quot;:420.3}"/>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6*l_h_i*1_6_2"/>
  <p:tag name="KSO_WM_UNIT_INDEX" val="1_6_2"/>
  <p:tag name="KSO_WM_UNIT_LAYERLEVEL" val="1_1_1"/>
  <p:tag name="KSO_WM_UNIT_TYPE" val="l_h_i"/>
</p:tagLst>
</file>

<file path=ppt/tags/tag102.xml><?xml version="1.0" encoding="utf-8"?>
<p:tagLst xmlns:p="http://schemas.openxmlformats.org/presentationml/2006/main">
  <p:tag name="KSO_WM_BEAUTIFY_FLAG" val="#wm#"/>
  <p:tag name="KSO_WM_DIAGRAM_GROUP_CODE" val="l1-1"/>
  <p:tag name="KSO_WM_SLIDE_DIAGTYPE" val="l"/>
  <p:tag name="KSO_WM_SLIDE_ID" val="custom20231216_6"/>
  <p:tag name="KSO_WM_SLIDE_INDEX" val="6"/>
  <p:tag name="KSO_WM_SLIDE_ITEM_CNT" val="6"/>
  <p:tag name="KSO_WM_SLIDE_LAYOUT" val="a_l"/>
  <p:tag name="KSO_WM_SLIDE_LAYOUT_CNT" val="1_1"/>
  <p:tag name="KSO_WM_SLIDE_SUBTYPE" val="diag"/>
  <p:tag name="KSO_WM_SLIDE_TYPE" val="contents"/>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3.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4.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5.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6.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07.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08.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1_1"/>
  <p:tag name="KSO_WM_UNIT_INDEX" val="1_1_1"/>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1*l_h_i*1_1_2"/>
  <p:tag name="KSO_WM_UNIT_INDEX" val="1_1_2"/>
  <p:tag name="KSO_WM_UNIT_LAYERLEVEL" val="1_1_1"/>
  <p:tag name="KSO_WM_UNIT_TYPE" val="l_h_i"/>
</p:tagLst>
</file>

<file path=ppt/tags/tag111.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1*l_h_i*1_1_3"/>
  <p:tag name="KSO_WM_UNIT_INDEX" val="1_1_3"/>
  <p:tag name="KSO_WM_UNIT_LAYERLEVEL" val="1_1_1"/>
  <p:tag name="KSO_WM_UNIT_TYPE" val="l_h_i"/>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i*1_2_1"/>
  <p:tag name="KSO_WM_UNIT_INDEX" val="1_2_1"/>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1*l_h_i*1_2_2"/>
  <p:tag name="KSO_WM_UNIT_INDEX" val="1_2_2"/>
  <p:tag name="KSO_WM_UNIT_LAYERLEVEL" val="1_1_1"/>
  <p:tag name="KSO_WM_UNIT_TYPE" val="l_h_i"/>
</p:tagLst>
</file>

<file path=ppt/tags/tag115.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1*l_h_i*1_2_3"/>
  <p:tag name="KSO_WM_UNIT_INDEX" val="1_2_3"/>
  <p:tag name="KSO_WM_UNIT_LAYERLEVEL" val="1_1_1"/>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1*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 name="KSO_WM_UNIT_VALUE" val="36"/>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2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22.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23.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2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1.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142.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4.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1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47.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148.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46456693,&quot;width&quot;:862.9256692913384}"/>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150.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51.xml><?xml version="1.0" encoding="utf-8"?>
<p:tagLst xmlns:p="http://schemas.openxmlformats.org/presentationml/2006/main">
  <p:tag name="KSO_WM_BEAUTIFY_FLAG" val="#wm#"/>
  <p:tag name="KSO_WM_TAG_VERSION" val="3.0"/>
  <p:tag name="KSO_WM_TEMPLATE_CATEGORY" val="custom"/>
  <p:tag name="KSO_WM_TEMPLATE_INDEX" val="20231216"/>
  <p:tag name="KSO_WM_UNIT_COMPATIBLE" val="0"/>
  <p:tag name="KSO_WM_UNIT_DIAGRAM_ISNUMVISUAL" val="0"/>
  <p:tag name="KSO_WM_UNIT_DIAGRAM_ISREFERUNIT" val="0"/>
  <p:tag name="KSO_WM_UNIT_HIGHLIGHT" val="0"/>
  <p:tag name="KSO_WM_UNIT_ID" val="custom20231216_7*i*1"/>
  <p:tag name="KSO_WM_UNIT_INDEX" val="1"/>
  <p:tag name="KSO_WM_UNIT_LAYERLEVEL" val="1"/>
  <p:tag name="KSO_WM_UNIT_PRESET_TEXT" val="01"/>
  <p:tag name="KSO_WM_UNIT_SUBTYPE" val="d"/>
  <p:tag name="KSO_WM_UNIT_TYPE" val="i"/>
</p:tagLst>
</file>

<file path=ppt/tags/tag152.xml><?xml version="1.0" encoding="utf-8"?>
<p:tagLst xmlns:p="http://schemas.openxmlformats.org/presentationml/2006/main">
  <p:tag name="KSO_WM_BEAUTIFY_FLAG" val="#wm#"/>
  <p:tag name="KSO_WM_SLIDE_ID" val="custom20231216_7"/>
  <p:tag name="KSO_WM_SLIDE_INDEX" val="7"/>
  <p:tag name="KSO_WM_SLIDE_ITEM_CNT" val="0"/>
  <p:tag name="KSO_WM_SLIDE_LAYOUT" val="a_i"/>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1216"/>
  <p:tag name="KSO_WM_TEMPLATE_MASTER_TYPE" val="0"/>
  <p:tag name="KSO_WM_TEMPLATE_SUBCATEGORY" val="29"/>
</p:tagLst>
</file>

<file path=ppt/tags/tag15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59">
      <a:dk1>
        <a:srgbClr val="000000"/>
      </a:dk1>
      <a:lt1>
        <a:srgbClr val="FFFFFF"/>
      </a:lt1>
      <a:dk2>
        <a:srgbClr val="001548"/>
      </a:dk2>
      <a:lt2>
        <a:srgbClr val="D9D9D9"/>
      </a:lt2>
      <a:accent1>
        <a:srgbClr val="EE562E"/>
      </a:accent1>
      <a:accent2>
        <a:srgbClr val="B86B31"/>
      </a:accent2>
      <a:accent3>
        <a:srgbClr val="958739"/>
      </a:accent3>
      <a:accent4>
        <a:srgbClr val="71A440"/>
      </a:accent4>
      <a:accent5>
        <a:srgbClr val="22CC46"/>
      </a:accent5>
      <a:accent6>
        <a:srgbClr val="AA58AC"/>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15875">
          <a:solidFill>
            <a:schemeClr val="tx1">
              <a:lumMod val="50000"/>
              <a:lumOff val="50000"/>
              <a:alpha val="80000"/>
            </a:schemeClr>
          </a:solidFill>
        </a:ln>
      </a:spPr>
      <a:bodyPr/>
      <a:lstStyle/>
      <a:style>
        <a:lnRef idx="2">
          <a:schemeClr val="accent1"/>
        </a:lnRef>
        <a:fillRef idx="0">
          <a:srgbClr val="FFFFFF"/>
        </a:fillRef>
        <a:effectRef idx="0">
          <a:srgbClr val="FFFFFF"/>
        </a:effectRef>
        <a:fontRef idx="minor">
          <a:schemeClr val="tx1"/>
        </a:fontRef>
      </a:style>
    </a:lnDef>
    <a:txDef>
      <a:spPr>
        <a:noFill/>
      </a:spPr>
      <a:bodyPr anchor="b" bIns="0" lIns="0" rIns="0" rtlCol="0" tIns="0" wrap="square">
        <a:normAutofit/>
      </a:bodyPr>
      <a:lstStyle>
        <a:defPPr>
          <a:lnSpc>
            <a:spcPct val="100000"/>
          </a:lnSpc>
          <a:defRPr altLang="en-US" b="1" dirty="0" lang="zh-CN" spc="300">
            <a:solidFill>
              <a:schemeClr val="tx1">
                <a:lumMod val="85000"/>
                <a:lumOff val="15000"/>
              </a:schemeClr>
            </a:solidFill>
            <a:latin typeface="+mj-ea"/>
            <a:ea typeface="+mj-ea"/>
          </a:defRPr>
        </a:defPPr>
      </a:lstStyle>
    </a:tx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1</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12</vt:i4>
      </vt:variant>
    </vt:vector>
  </HeadingPairs>
  <TitlesOfParts>
    <vt:vector baseType="lpstr" size="18">
      <vt:lpstr>Arial</vt:lpstr>
      <vt:lpstr>Calibri</vt:lpstr>
      <vt:lpstr>微软雅黑</vt:lpstr>
      <vt:lpstr>Calibri Light</vt:lpstr>
      <vt:lpstr>Wingdings</vt:lpstr>
      <vt:lpstr>Office Theme</vt:lpstr>
      <vt:lpstr>市政工程消耗量定额（道路工程）</vt:lpstr>
      <vt:lpstr>目录</vt:lpstr>
      <vt:lpstr>添加章节标题</vt:lpstr>
      <vt:lpstr>道路工程消耗量定额概述</vt:lpstr>
      <vt:lpstr>定义与作用</vt:lpstr>
      <vt:lpstr>编制依据与原则</vt:lpstr>
      <vt:lpstr>道路工程消耗量定额内容</vt:lpstr>
      <vt:lpstr>人工消耗量定额</vt:lpstr>
      <vt:lpstr>材料消耗量定额</vt:lpstr>
      <vt:lpstr>机械消耗量定额</vt:lpstr>
      <vt:lpstr>道路工程消耗量定额的应用</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2024-08-29T18:13:05.925</cp:lastPrinted>
  <dcterms:created xsi:type="dcterms:W3CDTF">2024-08-29T10:13:05Z</dcterms:created>
  <dcterms:modified xsi:type="dcterms:W3CDTF">2024-08-29T10:13:07Z</dcterms:modified>
</cp:coreProperties>
</file>