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E1002-7159-4AD0-9ACA-FC215E2D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1F1ED-2861-4B46-A21F-ADA177266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41C9E-0B4E-4617-8D4F-EAD08432A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7C2BB-4ACA-4356-B7C4-F6A4A567D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7547F-5E4C-4AF2-9A45-401D4F9DD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598DEA-8015-4044-AA41-BAD2D9BF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D54184-7E74-44A6-9983-1BD447227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76CD1-8B84-489E-97BA-8F5A4FC8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D2883-69CD-4E0F-83CD-D140493F1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7F498-B250-4B40-8F1D-4C7FE6D06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D7C2E-4319-49FA-ACF8-B0602A36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55205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幼儿园人力资源管理的员工工时管理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员工工时管理概述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幼儿园员工工时现状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员工工时管理问题与挑战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员工工时管理优化方案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员工工时管理实施计划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通过对员工工时的有效管理，可以合理安排工作任务和工作时间，从而提高员工的工作效率。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合理的工时安排可以确保员工有足够的时间和精力完成工作任务，保证工作质量。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通过对员工工时的管理，可以了解员工的工作表现和能力，为员工的晋升和培训提供依据。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包括每个员工的出勤情况、请假情况、加班情况等。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员工工时统计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通过对员工工时的统计和分析，计算出工时利用率，了解员工工作时间的利用情况。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工时利用率分析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根据员工完成工作任务的情况和工时利用情况，对员工的工作效率进行评估。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员工工时管理概述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677" r="38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员工工时管理是指对幼儿园内员工的工作时间进行合理安排、记录和监控的过程。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合理的员工工时管理能确保幼儿园运营的高效性，保障员工的工作权益，同时有助于提升员工的工作积极性和满意度。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65" r="1096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确保每位员工的工时安排和记录都公正公平，避免出现偏袒或歧视现象。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根据幼儿园的实际需求和员工的工作能力，合理安排员工的工时，既保证工作的完成，又兼顾员工的休息和娱乐时间。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遇到特殊情况或突发事件时，能灵活调整员工的工时安排，以应对不同情况。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严格遵守国家和地方相关劳动法规，确保员工的工时安排和记录符合法律要求。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遵守法规原则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员工工时管理原则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幼儿园员工工时现状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根据幼儿园运营时间和员工职责，设定合理的常规工作时间，如教师、保育员等工作时间的安排。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常规工作时间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针对部分岗位或特定工作需求，实施弹性工作制，如行政人员、后勤人员等。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弹性工作时间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应对突发事件或临时任务，灵活调整员工工时，确保工作顺利进行。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临时调整工时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员工工时安排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员工加班情况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加班申请与审批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建立规范的加班申请和审批流程，确保加班合理且必要。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加班费与调休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依据国家法律法规和幼儿园内部规定，给予员工相应的加班费或调休安排。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加班数据统计与分析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定期统计和分析员工加班数据，为工时管理和优化提供依据。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工时效率评估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通过对员工工作产出与工时的对比分析，评估员工的工时效率。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工时统计与记录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建立完善的工时统计和记录制度，准确掌握员工实际工作时长。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工时优化措施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根据工时利用率分析结果，采取针对性措施优化工时管理，如提高工作流程效率、合理安排工作计划等。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05" r="1020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966" r="1496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工时利用率分析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员工工时管理问题与挑战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传统的手工记录方式容易出现人为错误，如漏记、错记等。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手工记录易出错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无法实时监控员工工时，难以及时发现和纠正问题。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手工记录的数据难以追溯和验证，不利于管理决策。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数据难以追溯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工时记录不准确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https://d.book118.com/996155205122010034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2024-09-03T18:10:49.818</cp:lastPrinted>
  <dcterms:created xsi:type="dcterms:W3CDTF">2024-09-03T10:10:49Z</dcterms:created>
  <dcterms:modified xsi:type="dcterms:W3CDTF">2024-09-03T10:10:52Z</dcterms:modified>
</cp:coreProperties>
</file>