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4C23-EDE0-49DD-91BF-B4143D0D4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FBE4-1E4E-4B00-A42D-F927CC13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15B5-FCAD-4F2D-BA3F-2D790921C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422E6-46DB-4CE5-BA00-E39D1927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A4F96-90D6-42D2-B145-DAB7F919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3553B-5B10-482A-8BC2-2CB706DAF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4DA78-3DCE-4548-905C-0FA6D3DD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C0F91-6641-4D1C-B3DF-28DC49B0F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93DAB-869E-45E1-99BC-7E83A8C1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3A028-58C8-4868-AA85-D65152823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D2688-B3CA-4A7B-A8C6-E429A8BF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01002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中小学教师专业成长之路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教师职业发展与专业成长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教育教学能力提升策略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科研能力培养与成果展示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团队协作与领导力锻炼途径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心理健康与职业幸福感提升方法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教师职业发展与专业成长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教师作为教育工作者，首要职责是向学生传授知识、培育其成为合格的社会成员。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传授知识、培育人才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教师需要具备高尚的职业道德，以身作则，为学生树立良好榜样。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职业道德要求高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随着时代的发展和教育的改革，教师需要不断更新自己的知识和技能，以适应新的教学要求。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不断更新知识、提高技能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教师职业特点及要求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专业成长是教师提高教育教学能力、实现自我价值的重要途径。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教师的专业成长有助于更好地满足学生的需求，促进学生的全面发展。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推动学校整体发展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教师的专业成长也是学校整体发展的重要推动力之一。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专业成长内涵与意义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https://d.book118.com/996200100222010042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2024-09-10T11:38:23.066</cp:lastPrinted>
  <dcterms:created xsi:type="dcterms:W3CDTF">2024-09-10T03:38:23Z</dcterms:created>
  <dcterms:modified xsi:type="dcterms:W3CDTF">2024-09-10T03:38:24Z</dcterms:modified>
</cp:coreProperties>
</file>