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16D5D-E2C6-4B59-9DEB-3B4447FB6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CFFE1-7A2B-41D0-A014-73100E584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79C28-3C1B-4304-A408-70FC4966B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C4DED-B42E-406A-A3B4-B66E2DEA4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8C7F3B-B767-4592-9F62-E82FE5AE0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9E873D-EE34-410F-BD1C-DD7267241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C893AA-C360-48E6-A20C-A58E20E75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6747A-3B46-403A-8E91-4F3BE3AF1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7FA80-B187-4959-BB13-04E8509C2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C1293-DAD2-491E-93FC-7065A41E0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6E39D-3D1E-4009-828E-BCBDA3B06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011522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幼儿园预防艾滋病活动ppt课件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预防艾滋病的重要性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预防艾滋病的措施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幼儿园预防艾滋病活动方案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简述艾滋病的定义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艾滋病是一种由人类免疫缺陷病毒（HIV）引起的传染病，它会攻击人体的免疫系统，使人体容易感染各种疾病。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什么是艾滋病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列举艾滋病的传播途径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艾滋病主要通过性接触、血液传播和母婴传播。共用针具、吸毒等行为也可能导致感染。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阐述艾滋病对个人和社会的影响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艾滋病对个人健康造成严重威胁，可能导致长期疾病和死亡。对于社会而言，它增加了医疗负担和社会经济成本。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艾滋病对人类的影响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预防艾滋病的重要性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033" b="2803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658" b="2365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避免感染艾滋病病毒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了解艾滋病病毒的传播途径，教育幼儿如何避免感染，如正确使用安全套、不共用针头等。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预防性传播疾病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教育幼儿了解性传播疾病，如淋病、梅毒等，以及如何预防这些疾病。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保护自己和他人免受性侵犯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教育幼儿了解什么是性侵犯，如何避免遭受性侵犯，以及如何保护自己和他人免受伤害。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保护自己和他人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2" r="3662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减少社会歧视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教育幼儿了解艾滋病是一种可预防、可治疗的疾病，不应该受到歧视和排斥。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提高社会意识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通过教育幼儿，提高社会对艾滋病的认识和理解，减少对艾滋病患者的歧视和排斥。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教育幼儿尊重他人、关爱他人，促进社会和谐发展。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通过预防艾滋病，提高人们的健康水平，减少疾病带来的痛苦和负担。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提高健康水平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促进家庭幸福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提高生活品质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教育幼儿了解家庭责任和家庭价值观，促进家庭成员之间的相互关爱和支持。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教育幼儿珍惜生命、热爱生活，培养积极向上的生活态度和健康的生活方式。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https://d.book118.com/996201152204010103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2024-09-29T02:35:28.922</cp:lastPrinted>
  <dcterms:created xsi:type="dcterms:W3CDTF">2024-09-28T18:35:28Z</dcterms:created>
  <dcterms:modified xsi:type="dcterms:W3CDTF">2024-09-28T18:35:30Z</dcterms:modified>
</cp:coreProperties>
</file>