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B13B7E-4A16-4347-A921-989D40C871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D896C9-7404-4934-B7C3-FCE4DE252B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F896B70-A83F-4A04-A2D7-8D376A6CF1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F224338-D5AE-4A1B-A002-E9A19F9757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967E2C-9C38-4470-A9AB-C07D43267A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32CB67C-1738-4EC6-9EF4-76CD7EB4169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0D05B9-9D11-4DC4-8DA2-C6121DCF41A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34E35A-FD01-4A6E-BAEA-8663EEBB3E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3FECC6-578F-47AF-A63B-3FAC244AF2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0FC300-7CDD-49A6-B153-95BCC339DC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E53CDC-E102-45B2-B101-421D23E550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20120505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《郑振龙金融工程》ppt课件</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金融工程概述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金融工程的主要技术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金融工程案例分析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金融工程面临的挑战与未来发展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金融工程概述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934125"/>
            <a:ext cx="2708226" cy="377919"/>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定义</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642414" y="3056650"/>
            <a:ext cx="2708226" cy="36703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跨学科性</a:t>
            </a:r>
            <a:endParaRPr lang="en-US" sz="1100"/>
          </a:p>
        </p:txBody>
      </p:sp>
      <p:sp>
        <p:nvSpPr>
          <p:cNvPr id="11" name="AutoShape 11"/>
          <p:cNvSpPr/>
          <p:nvPr/>
        </p:nvSpPr>
        <p:spPr>
          <a:xfrm>
            <a:off x="2654004" y="4162996"/>
            <a:ext cx="2696636" cy="41385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创新性</a:t>
            </a:r>
            <a:endParaRPr lang="en-US" sz="1100"/>
          </a:p>
        </p:txBody>
      </p:sp>
      <p:sp>
        <p:nvSpPr>
          <p:cNvPr id="12" name="AutoShape 12"/>
          <p:cNvSpPr/>
          <p:nvPr/>
        </p:nvSpPr>
        <p:spPr>
          <a:xfrm>
            <a:off x="2596324" y="5312610"/>
            <a:ext cx="2754316" cy="367030"/>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实用性</a:t>
            </a:r>
            <a:endParaRPr lang="en-US" sz="1100"/>
          </a:p>
        </p:txBody>
      </p:sp>
      <p:sp>
        <p:nvSpPr>
          <p:cNvPr id="13" name="Freeform 13"/>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36" name="AutoShape 36"/>
          <p:cNvSpPr/>
          <p:nvPr/>
        </p:nvSpPr>
        <p:spPr>
          <a:xfrm>
            <a:off x="5590556" y="2936787"/>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融合了数学、物理、计算机科学和工程学等多个学科的知识。</a:t>
            </a:r>
            <a:endParaRPr lang="en-US" sz="1100"/>
          </a:p>
        </p:txBody>
      </p:sp>
      <p:sp>
        <p:nvSpPr>
          <p:cNvPr id="37" name="AutoShape 37"/>
          <p:cNvSpPr/>
          <p:nvPr/>
        </p:nvSpPr>
        <p:spPr>
          <a:xfrm>
            <a:off x="5590556" y="4059741"/>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金融工程旨在创造新的金融产品、工具和策略，以满足市场需求。</a:t>
            </a:r>
            <a:endParaRPr lang="en-US" sz="1100"/>
          </a:p>
        </p:txBody>
      </p:sp>
      <p:sp>
        <p:nvSpPr>
          <p:cNvPr id="38" name="AutoShape 38"/>
          <p:cNvSpPr/>
          <p:nvPr/>
        </p:nvSpPr>
        <p:spPr>
          <a:xfrm>
            <a:off x="5590556" y="5182247"/>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金融工程的应用广泛，包括投资组合管理、风险管理、金融市场分析等。</a:t>
            </a:r>
            <a:endParaRPr lang="en-US" sz="1100"/>
          </a:p>
        </p:txBody>
      </p:sp>
      <p:sp>
        <p:nvSpPr>
          <p:cNvPr id="39" name="AutoShape 39"/>
          <p:cNvSpPr/>
          <p:nvPr/>
        </p:nvSpPr>
        <p:spPr>
          <a:xfrm>
            <a:off x="5590556" y="1803301"/>
            <a:ext cx="4962525"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金融工程是一门应用数学、物理学、计算机科学和工程学的方法来设计、开发和实施创新型金融产品、工具和策略的学科。</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利用金融工程的方法和工具，进行投资组合的构建、优化和管理。</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投资组合管理</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通过金融工程手段，对各种金融风险进行识别、度量和控制。</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风险管理</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运用金融工程的理论和方法，对金融市场进行深入分析和预测。</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金融市场分析</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利用金融工程对衍生品进行定价，并在市场中执行相应的交易策略。</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衍生品定价与交易</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金融工程的应用领域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金融工程的起源，主要涉及金融衍生品的开发和定价。</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20世纪80年代</a:t>
            </a:r>
          </a:p>
        </p:txBody>
      </p:sp>
      <p:pic>
        <p:nvPicPr>
          <p:cNvPr id="5" name="Picture 5"/>
          <p:cNvPicPr>
            <a:picLocks noChangeAspect="1"/>
          </p:cNvPicPr>
          <p:nvPr/>
        </p:nvPicPr>
        <p:blipFill>
          <a:blip r:embed="rId2"/>
          <a:srcRect l="14673" r="14673"/>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金融工程的理论和实践得到广泛发展，涉及更广泛的金融领域。</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20世纪90年代</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金融工程的应用逐渐普及，涉及更多复杂的金融产品和策略。</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21世纪初</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金融工程的发展历程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金融工程的主要技术</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金融衍生品定价是金融工程的核心技术之一，主要涉及如何确定衍生品的价格。</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金融衍生品定价方法包括无套利定价、风险中性定价和二叉树模型、蒙特卡洛模拟等。这些方法基于不同的假设和原理，用于计算衍生品的合理价格，以实现有效的风险管理。</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金融衍生品定价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风险管理是金融工程的重要应用领域，主要关注如何降低投资组合的风险。</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风险管理技术包括灵敏度分析、压力测试、风险价值（VaR）等。这些方法通过对投资组合的风险进行量化评估，帮助投资者制定有效的风险管理策略，降低潜在损失。</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958" r="179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投资组合优化是金融工程中用于实现投资目标的关键技术。</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投资组合优化方法包括均值-方差优化、多阶段投资组合优化等。这些方法通过数学模型和计算机技术，寻找在给定风险水平下最大化收益或最小化成本的资产配置方案，以实现投资目标。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投资组合优化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金融市场微观结构研究市场交易机制、价格形成机制等微观层面的因素。</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金融市场微观结构涉及市场交易制度、价格形成机制、市场质量等方面的研究。通过对市场微观结构的深入了解，投资者可以更好地理解市场动态，制定更有效的交易策略。</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金融市场微观结构</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算法交易与高频交易</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算法交易和高频交易是金融工程领域中利用计算机技术进行自动化交易的两种重要策略。</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算法交易是指通过计算机程序设定交易规则和条件，自动执行交易指令的策略。高频交易则是指利用高速的计算机技术和算法，在极短的时间内进行大量交易，获取微小价差收益的交易方式。这两种策略都依赖于先进的计算机技术和数学模型，以快速响应市场变化，获取竞争优势。</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金融工程案例分析</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https://d.book118.com/996201205051010050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2024-09-15T11:23:58.033</cp:lastPrinted>
  <dcterms:created xsi:type="dcterms:W3CDTF">2024-09-15T03:23:58Z</dcterms:created>
  <dcterms:modified xsi:type="dcterms:W3CDTF">2024-09-15T03:24:00Z</dcterms:modified>
</cp:coreProperties>
</file>