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705778-76FE-46B1-BEB4-74FA3BB14F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808E6F-44F3-4B9A-BBC8-014C20F7A1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8AC6B2-FCD3-487C-8306-920B0AA7A8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C09BAD-A8D6-4E78-9ADE-B9B4272177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5D3E56-6D36-4A21-90BA-E6F0E4E4BA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4AD6CB6-3805-4C67-861F-379527F9EA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E94DC6F-66A5-4B71-B048-BE4682C874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AA34A1-0CF6-4D31-BED2-9EF2777C3B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4F0D4B-C722-4B2B-BED4-780B55E5C1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952380-02F8-47D4-BDEF-41AC166511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7333BF-E4E1-49E3-9EDE-AA13C9C225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6202004004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《美容外科麻醉》ppt课件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美容外科麻醉概述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美容外科麻醉的种类与技术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美容外科麻醉的准备与实施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美容外科麻醉的并发症与处理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美容外科麻醉的未来展望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美容外科麻醉概述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美容外科麻醉是指为进行美容外科手术所进行的麻醉，旨在确保手术过程中的安全和舒适。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美容外科麻醉涉及的手术范围广泛，包括但不限于面部整形、乳房整形、吸脂术等。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30352" b="30352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42" b="42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美容外科麻醉要求麻醉医师具备丰富的专业知识和技能，能够应对手术过程中可能出现的各种突发状况。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美容外科麻醉的定义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美容外科麻醉能够减轻患者的痛苦和焦虑，提高患者的满意度和舒适度。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美容外科麻醉能够保障患者的生命安全，减少手术风险和并发症的发生。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22514" b="22514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6695" r="669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9274" b="9274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美容外科麻醉是确保手术顺利进行的关键环节，能够为手术创造良好的手术条件，提高手术成功率。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美容外科麻醉的重要性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美容外科麻醉的历史可以追溯到20世纪初期，随着美容外科手术的兴起而逐渐发展起来。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现代美容外科麻醉技术不断发展和创新，包括新型麻醉药物的研发和应用、新型麻醉方法的探索和实践等。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未来，随着医学科技的进步和人们对美的追求不断提高，美容外科麻醉将会有更加广阔的发展前景和应用领域。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美容外科麻醉的历史与发展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美容外科麻醉的种类与技术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6" b="27716"/>
          <a:stretch>
            <a:fillRect/>
          </a:stretch>
        </p:blipFill>
        <p:spPr>
          <a:xfrm>
            <a:off x="3909691" y="1250241"/>
            <a:ext cx="7848600" cy="524827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通过涂抹或喷雾方式将麻醉药物应用于皮肤表面，使皮肤感觉神经末梢被麻痹，达到无痛状态。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表面麻醉常用于小型美容手术，如激光脱毛、皮肤磨削等。麻醉药物通过皮肤吸收，使局部感觉神经末梢被麻痹，手术过程中患者不会感到疼痛。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表面麻醉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局部麻醉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将麻醉药物注射到手术部位周围，使该区域的感觉神经被麻痹，达到局部无痛状态。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局部麻醉是美容外科中最常用的麻醉方法，适用于各种中小型美容手术，如双眼皮手术、隆鼻等。注射后，手术部位的感觉神经被麻痹，患者仅在注射时感到短暂的疼痛。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通过吸入或静脉注射方式将麻醉药物送入体内，使患者意识消失、全身失去感觉，以达到无痛状态。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全身麻醉常用于大型美容手术，如隆胸、吸脂等。麻醉药物通过呼吸道或静脉进入体内，使患者意识消失、全身感觉消失，手术过程中患者不会感到疼痛。但全身麻醉风险较高，需要专业麻醉师全程监测和管理。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全身麻醉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通过口服或吸入方式给予具有镇静和催眠作用的药物，使患者处于半睡眠状态，减轻焦虑和疼痛。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镇静与催眠常用于小型美容手术或激光治疗等无痛操作。通过口服或吸入镇静药物，患者进入半睡眠状态，对周围环境保持意识但不会感到疼痛和焦虑。手术后患者能够迅速恢复意识和正常活动。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镇静与催眠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美容外科麻醉的准备与实施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https://d.book118.com/996202004004010033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2024-09-01T10:19:19.456</cp:lastPrinted>
  <dcterms:created xsi:type="dcterms:W3CDTF">2024-09-01T02:19:19Z</dcterms:created>
  <dcterms:modified xsi:type="dcterms:W3CDTF">2024-09-01T02:19:21Z</dcterms:modified>
</cp:coreProperties>
</file>