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0122D-D8BA-44DF-9A12-70D70A35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38B5E-6C5B-4B2D-9534-12752258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35AC3-AB8A-4B58-9CCA-5CB46AFA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D7C6E-6AA9-4816-B923-189CE598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5A07F-7998-4A43-9CA6-855F33FF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71959-7F28-4DFB-A92D-8D192633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FBF43-4BA8-406A-8369-675C49D5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A6722-FEAB-4E52-AC86-96CA5B6F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F0A8D-CC02-4546-950B-A5BBC5DC9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91852-0335-4765-9938-7FD3636E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C8E7-921E-4781-90E0-63C2EC85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3002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直播间活动策划与用户参与度的关系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用户参与度概念及影响因素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优秀案例分析：成功提高用户参与度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评估效果及持续改进策略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直播间活动是指在网络直播过程中，为吸引观众参与、提高观众互动度和黏性，而特别策划的一系列互动环节或节目。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直播间活动的主要目的是增强观众与主播之间的互动，提升直播内容的趣味性和吸引力，从而增加观众留存率、活跃度以及付费意愿。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抽奖活动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答题互动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连线PK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常见直播间活动类型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观众或主播进行才艺表演，如唱歌、跳舞、讲段子等，提升娱乐性。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主播提出问题，观众在弹幕或评论区作答，增加互动和知识性。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通过设置奖品和抽奖规则，吸引观众参与并增加其期待感。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主播之间或主播与观众之间进行连线互动和游戏PK，增加紧张感和竞争性。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提升观众参与度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增强主播个人品牌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促进商业合作与变现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有趣且富有创意的活动能够吸引更多观众参与，提高直播间的热度和活跃度。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通过活动的策划和执行，可以展现主播的专业素养和独特魅力，从而增强其个人品牌影响力。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成功的直播间活动能够吸引品牌商家的注意，进而促成商业合作和变现机会。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用户参与度概念及影响因素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用户参与度是指用户在直播间活动中的参与程度和互动程度，包括观看时长、弹幕评论、点赞分享、送礼物等行为。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用户参与度是衡量直播间活动成功与否的重要指标之一，高用户参与度意味着用户对活动的认可和喜爱，有助于提高直播间的曝光度和用户黏性。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主播个人魅力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直播内容是否有趣、有吸引力、有价值，是影响用户参与度的关键因素。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主播的形象、气质、口才、互动能力等方面，也会影响用户的参与度和黏性。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直播间活动的策划是否合理、有趣、有创意，是否能够吸引用户的参与和互动，也是影响用户参与度的重要因素。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直播间的画质、音质、流畅度等方面，以及弹幕评论、点赞分享等互动功能是否易用、便捷，都会影响用户的参与度和满意度。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增强用户黏性和忠诚度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用户在直播间中积极参与和互动，会逐渐形成对直播间的依赖和信任，从而增强用户黏性和忠诚度。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促进商业化变现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高用户参与度可以为直播间带来更多的流量和粉丝，为商业化变现提供更多的可能性和空间。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提高直播间的曝光度和知名度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高用户参与度意味着用户对活动的认可和喜爱，会自发地分享和传播，从而提高直播间的曝光度和知名度。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提高用户参与度意义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明确目标与受众群体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根据品牌或产品特点，明确直播主题和目标，如新品发布、品牌宣传、促销活动等。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了解目标受众的年龄、性别、地域、兴趣等特征，以便制定更精准的策划方案。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通过市场调研，了解目标受众的需求和痛点，为直播内容提供有价值的信息。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确定直播主题和目标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分析受众群体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策划直播内容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预算和资源需求评估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制定详细方案和执行计划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明确直播时间、地点、设备、人员等具体安排，确保活动的顺利进行。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对所需预算和资源进行评估，包括场地租赁、设备购置、人员费用等。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根据目标和受众需求，规划直播内容，包括主播选择、互动环节、产品展示等。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https://d.book118.com/996203002113010042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2024-09-09T21:23:34.939</cp:lastPrinted>
  <dcterms:created xsi:type="dcterms:W3CDTF">2024-09-09T13:23:34Z</dcterms:created>
  <dcterms:modified xsi:type="dcterms:W3CDTF">2024-09-09T13:23:36Z</dcterms:modified>
</cp:coreProperties>
</file>