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EEAAC-BB92-4479-B3DE-B311F10B7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84AB6-1BC8-4CF3-A5FE-188085926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C5FE9-C1C6-4866-A4EA-8F4C6E43C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A4961-E171-459C-BC0D-B8D337F83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27988-4B62-4BF9-8DF3-AB08D20AC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FD255D-3DC7-47AF-B97A-E2752920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D9B17-B2A6-4986-85FD-F7A5E314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4953E-5936-444E-8F08-74D660590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791D2-346C-4F18-9ED2-10488C08F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5B7A4-662D-4665-9182-E6FF7B7F9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2E9AC-14FE-4DC4-BE33-8DDC93150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03033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OPTREX眼罩营销方案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市场分析与目标定位</a:t>
            </a:r>
          </a:p>
          <a:p>
            <a:r>
              <a:t>产品策略与差异化优势打造</a:t>
            </a:r>
          </a:p>
          <a:p>
            <a:r>
              <a:t>品牌传播与知名度提升策略</a:t>
            </a:r>
          </a:p>
          <a:p>
            <a:r>
              <a:t>销售渠道拓展与运营管理优化</a:t>
            </a:r>
          </a:p>
          <a:p>
            <a:r>
              <a:t>价格策略与促销活动设计</a:t>
            </a:r>
          </a:p>
          <a:p>
            <a:r>
              <a:t>数据监测、评估及持续改进计划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市场分析与目标定位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消费者需求变化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消费者对眼罩的需求从单一的遮光功能向多元化、个性化发展，如舒适度、便携性、美观度等。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行业趋势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随着人们对健康和生活品质的追求，眼罩行业将更加注重产品品质和创新，如智能眼罩、定制眼罩等。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行业规模与增长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近年来，眼罩市场规模不断扩大，增长率持续上升，显示出强劲的市场潜力。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行业现状及趋势分析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目标客户群体识别与需求洞察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目标客户群体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以年轻人、学生、上班族等为主要目标客户群体，他们注重生活品质，追求舒适健康的睡眠环境。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客户需求洞察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目标客户群体对眼罩的需求主要集中在遮光、舒适、便携等方面，同时他们也对产品的美观度和个性化有较高要求。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主要竞争对手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目前市场上主要的竞争对手包括多个知名品牌，如3M、花王等。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竞争对手优劣势评估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竞争对手在品牌知名度、产品线丰富度等方面具有优势，但在产品创新、个性化定制等方面存在不足。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竞争对手概况及优劣势评估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随着消费者对眼罩需求的多元化和个性化发展，以及智能眼罩等新兴产品的出现，为市场提供了更多的创新机会。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市场机会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市场竞争激烈，知名品牌占据较大市场份额，对新进入者形成一定的压力。同时，行业监管政策的不确定性也可能对市场发展带来挑战。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市场机会与挑战识别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产品策略与差异化优势打造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21" b="144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80" r="167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76" r="1667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OPTREX眼罩产品特点介绍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采用柔软、透气的材质，确保佩戴舒适，不会对眼部造成压迫感。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有效遮挡光线，为使用者创造一个黑暗的睡眠环境，提高睡眠质量。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产品设计小巧轻便，方便携带，适用于旅行、办公等多种场景。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提供多种尺寸和颜色选择，满足不同人群和个性化需求。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材质舒适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遮光性强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便携轻便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多样化设计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专注于便携性和舒适性，为旅行者提供优质的睡眠体验。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旅行系列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强调遮光性和轻便性，帮助办公室员工在午休时间快速恢复精力。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办公系列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注重遮光性和舒适度，为失眠或需要提高睡眠质量的人群提供解决方案。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睡眠系列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针对不同需求场景的产品线规划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收集和展示客户对OPTREX眼罩的积极评价和使用体验，增强消费者信心。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品质保证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强调OPTREX眼罩的高品质和严格的质量控制流程，确保产品的耐用性和安全性。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展示OPTREX眼罩在材料、设计等方面的创新技术，突出其独特性和先进性。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与竞品差异化优势挖掘及展示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严格的质量控制流程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确保从原材料采购到生产、包装的每一个环节都符合高标准的质量要求。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定期产品检测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对生产出的产品进行定期抽样检测，确保产品质量稳定可靠。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完善的售后服务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提供退换货、维修等完善的售后服务，解决消费者的后顾之忧。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产品质量保证措施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品牌传播与知名度提升策略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品牌形象塑造及传播渠道选择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塑造专业、舒适、健康的品牌形象，强调产品的独特性和优势。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选择适合目标受众的传播渠道，如时尚杂志、健康网站、社交媒体等。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利用KOL、明星代言等方式，提高品牌曝光度和认知度。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00" b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结合线上线下活动，打造全方位的品牌推广攻势。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策划线上抽奖、限时优惠等促销活动，吸引消费者关注和购买。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在线下举办体验活动、路演等，让消费者亲身感受产品的舒适度和实用性。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线上线下活动策划与执行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与相关行业品牌合作，如眼镜店、美容院等，共同推广OPTREX眼罩。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寻求与电商平台、线下零售商的合作，拓展销售渠道。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探讨与供应商、物流公司等合作伙伴的共赢模式，降低成本、提高效率。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合作伙伴资源整合共赢模式探讨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https://d.book118.com/996203033010010042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2024-09-09T06:13:57.141</cp:lastPrinted>
  <dcterms:created xsi:type="dcterms:W3CDTF">2024-09-08T22:13:57Z</dcterms:created>
  <dcterms:modified xsi:type="dcterms:W3CDTF">2024-09-08T22:13:59Z</dcterms:modified>
</cp:coreProperties>
</file>