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6C1556-68D1-49DC-88FC-98D0F4F04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5B79E7-BAB9-4A06-8987-F9DCA1944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7C50CB-186F-4EB4-9C47-EB1B265ED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C9A6BD-B268-4C2A-B787-98FB6AD1A8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769C10-17D5-4708-8C0E-77D1DB7A66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3ADEE8-2D68-4370-8917-0F31A78644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9FA4ED-5115-4AC6-A9DC-9505F7D36F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DDB8B4-C7B0-4AB4-876A-2400667F2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6A9438-C45D-4E10-ABAC-11214E5AD9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CCE2E-55DE-4E3C-93F3-32069BD49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9D55B-80F6-42FF-BB88-473D94E0F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0505313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协作学习在全科医学教育中的应用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协作学习理论与方法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协作学习在全科医学教育中应用实践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协作学习对全科医学教育影响分析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面临挑战与解决策略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探讨协作学习在全科医学教育中的应用，以提高全科医生的综合素质和医疗服务水平。</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目的</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医学模式的转变和医疗需求的增长，全科医生在医疗服务体系中的作用日益凸显。全科医学教育旨在培养具备全面医学知识和技能、能够独立解决常见健康问题的全科医生。然而，传统的全科医学教育模式存在一些问题，如重理论轻实践、缺乏团队协作等，导致全科医生在实际工作中面临诸多挑战。</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背景</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当前，全科医学教育已经得到了广泛关注和重视，各医学院校纷纷开设全科医学专业，培养全科医生。然而，在实际教学过程中，仍然存在一些问题，如教学内容与实际需求脱节、教学方法单一等。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科医生需要具备全面的医学知识和技能，能够处理各种常见健康问题。然而，由于医学知识的不断更新和医疗技术的快速发展，全科医生需要不断学习和更新自己的知识和技能。同时，全科医生还需要具备良好的团队协作和沟通能力，以更好地为患者提供医疗服务。然而，传统的全科医学教育模式往往注重个人能力的培养，而忽视团队协作和沟通能力的培养。</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全科医学教育现状及挑战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协作学习理论与方法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744" b="147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协作学习是一种以小组或团队的形式，通过共同合作、交流和分享资源来达到学习目标的教学方法。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强调学生之间的互动和合作，鼓励学生分享知识和经验，培养学生的团队协作能力和沟通技巧。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协作学习定义与特点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学生分组进行讨论，分享观点和知识，促进彼此之间的交流和合作。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小组讨论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学生扮演不同角色，模拟真实场景进行练习和表演，提高实践能力和应对能力。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角色扮演</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学生分组进行项目设计和实施，共同完成一项任务或解决一个问题，培养团队协作和解决问题的能力。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项目合作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常见协作学习方法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实践技能的培养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全科医学注重实践技能的培养，需要学生具备临床思维和操作技能，协作学习可以通过模拟真实场景和角色扮演等方式提高学生的实践能力。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医学知识的广泛性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全科医学涉及多个学科领域的知识，需要学生具备广泛的知识背景和综合分析能力，协作学习可以促进学生之间的知识交流和共享。</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团队协作的重要性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全科医学工作中需要与其他医护人员和患者进行良好的沟通和协作，协作学习可以培养学生的团队协作精神和沟通技巧。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5884" r="588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4" r="2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协作学习在全科医学教育中适用性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协作学习在全科医学教育中应用实践</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将学员分成小组，每组就全科医学中的某个主题或病例进行讨论。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分组讨论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交流分享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教师点评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各小组选派代表汇报讨论结果，其他小组提问或补充。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教师对各小组讨论情况进行点评，指出优点和不足。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案例一：小组讨论式协作学习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为学员分配医生、护士、患者等角色，模拟全科医疗场景。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角色分配</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学员根据角色进行情景模拟，如问诊、查体、治疗等。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情景模拟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模拟结束后，其他学员和教师提供反馈，角色扮演者进行改进。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反馈与改进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案例二：角色扮演式协作学习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5000" r="25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项目选题</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分工协作</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成果展示</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评估与反思</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案例三：团队项目式协作学习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学员组成团队，选择全科医学相关的课题进行研究。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团队将研究成果以报告、论文或幻灯片等形式进行展示。</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团队成员分工明确，共同搜集资料、设计方案、实施研究。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教师和其他团队对研究成果进行评估，团队成员进行反思和总结。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协作学习对全科医学教育影响分析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提高学生参与度与积极性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协作学习鼓励学生积极参与讨论和分享，激发学生的学习兴趣和动力，提高学习效果。</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通过小组合作，学生可以互相激励和讨论，形成良性竞争，进一步提升学习参与度。</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协作学习强调学生的主体地位，让学生在参与过程中获得成就感和自信心，从而更加积极地投入学习。</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https://d.book118.com/996205053133010055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2024-09-23T03:07:21.293</cp:lastPrinted>
  <dcterms:created xsi:type="dcterms:W3CDTF">2024-09-22T19:07:21Z</dcterms:created>
  <dcterms:modified xsi:type="dcterms:W3CDTF">2024-09-22T19:07:23Z</dcterms:modified>
</cp:coreProperties>
</file>