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CA324-5F83-4EFE-B4C1-82D16142E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1E325-10FD-49B6-B841-CD1833E43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EB8F4-180B-4F74-A3F8-12C23A1E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82B04-B535-4BAC-B10F-1BE2C74A6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A29C2-8187-43A2-9132-3ADEB937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E6A76-EB72-4C48-9DE0-E69B0580F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ADA73-B7B9-4F42-87CD-C7CD0FE4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19FF5-FCEE-4F94-B00E-E4058F628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F46F1-C4E2-4BF5-AD34-F0077560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2B527-672B-46D7-ADC9-66B5E00CB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CB56E-4C49-4CEA-A86A-ABBD94CBB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11014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销售服务标准八步曲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第一步：接待客户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第二步：产品介绍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第三步：试穿体验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第四步：订单确认与支付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第五步：售后服务保障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第六步：客户关怀与维护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第七步：市场调研与反馈收集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第八步：总结与展望未来发展计划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第一步：接待客户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14375" b="14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以友善的微笑迎接客户，展现热情和亲和力。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使用礼貌用语，如“您好”、“谢谢”、“不客气”等，体现专业素养。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保持端正的姿态，如站直、坐正，展现专业形象。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姿态端正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热情接待，礼貌待人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主动询问客户的需求和意向，了解客户的购买目的和预算。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询问需求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展示产品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根据客户的需求和产品特点，提供专业的购买建议和方案。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向客户展示产品的特点和优势，帮助客户更好地了解产品。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了解客户需求，提供专业建议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坚守诚信原则，不夸大其词，不误导客户，赢得客户的信任。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191" r="2119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与客户保持联系，定期回访，了解客户的使用情况和反馈。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建立联系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提供快速响应、及时解决问题的服务，让客户感受到贴心的关怀。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提供优质服务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建立信任关系，为后续销售打下基础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第二步：产品介绍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详细阐述产品的独特功能、性能、外观等特征，让客户对产品有更直观的认识。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突出产品的竞争优势，如性价比、耐用性、易用性等，让客户了解产品的价值。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明确产品的适用场景，如家庭、办公、户外等，让客户了解产品在不同场合下的实用性。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详细介绍产品特点、优势及适用场景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如果客户有特殊需求，可以提供定制化的服务，如定制产品、专属服务等。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通过沟通了解客户的具体需求和预算，为后续的推荐提供依据。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根据客户的需求和预算，提供个性化的产品推荐和解决方案，满足客户的实际需求。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针对客户需求，提供个性化解决方案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消除顾虑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通过解答疑问，消除客户的购买顾虑，增强客户的购买信心。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提供保障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在客户购买后，提供必要的保障措施，如退换货政策、保修服务等，让客户无后顾之忧。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对于客户在购买过程中可能出现的疑问，如产品质量、售后服务等，要给予及时、准确的解答。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解答客户疑问，消除购买顾虑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第三步：试穿体验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准备充足的试穿样品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确保店内有足够的样品供客户选择，以满足不同客户的需求。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提供舒适的试穿环境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确保试穿区域干净、整洁，为客户创造一个舒适的试穿体验。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协助客户试穿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主动帮助客户挑选合适的样品，并协助他们进行试穿。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提供试穿服务，让客户亲身感受产品品质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提供专业建议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根据客户的试穿效果，给出专业的建议和调整方案，如更换尺码、颜色或款式等。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调整产品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根据客户的反馈和需求，及时调整产品，以满足客户的期望。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2" name="TextBox 12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观察试穿效果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仔细观察客户的试穿效果，注意产品的合身度、颜色搭配等细节。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3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针对试穿效果，给出专业建议和调整方案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8750" r="18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认真记录客户在试穿过程中的反馈和意见，包括对产品的评价、建议和需求等。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分析反馈数据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对收集到的客户反馈数据进行整理和分析，找出问题和改进方向。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改进产品和服务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根据客户反馈数据，及时改进产品和服务，提高客户满意度和忠诚度。同时，将改进后的产品和服务推广到其他客户群体中，以提升品牌形象和市场竞争力。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记录客户反馈，为后续改进提供参考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第四步：订单确认与支付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9625" r="29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仔细核对客户的姓名、地址、电话、商品名称、数量等信息，确保订单信息的准确性。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核对订单信息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与客户确认订单信息，确保客户的联系方式无误，以便后续沟通。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确认客户信息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在确认订单信息无误后，提醒客户及时支付订单款项。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提醒客户支付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确认客户订单信息，确保无误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https://d.book118.com/996211014142010051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2024-09-17T12:25:05.092</cp:lastPrinted>
  <dcterms:created xsi:type="dcterms:W3CDTF">2024-09-17T04:25:05Z</dcterms:created>
  <dcterms:modified xsi:type="dcterms:W3CDTF">2024-09-17T04:25:06Z</dcterms:modified>
</cp:coreProperties>
</file>