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AF9952-B6CB-422D-9E85-921E96687F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B4A47B-F649-4A7C-8AC9-86A39A80CC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340A2F-38A1-4AFF-A68C-18AABC8C22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8BE822-493B-45B6-A90D-7F8095EF84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AEC171F-CAFA-4D2D-855E-746053DF1A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C499601-6593-4B68-9FD7-EE17B765B1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1E039E7-7EA6-4FAB-89FA-EF539CDFE5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34CB64-F983-496B-8DBF-6036589EBE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35EA6F-D34B-4F7F-BB10-807AA16DEA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8D2ED9-D0F0-49F6-B4BA-87DAFE1A7E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258DF4-FAEA-4882-AB1E-773CF32177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6211144041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思想品德13.2《调节和控制好自己的情绪》课件(鲁教版)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课程导入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调节情绪的方法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控制情绪的技巧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情绪管理的实际应用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课程导入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956" b="2895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什么是情绪？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情绪定义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情绪是人们对客观事物是否符合自身需要的态度的体验，是人们内心世界的微妙变化。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情绪的来源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情绪来源于人们对客观事物的认知和评价，是人们对客观事物的一种特殊的反映方式。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情绪的分类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情绪可以分为积极情绪和消极情绪两大类，积极情绪包括快乐、兴奋、满足等，消极情绪包括悲伤、愤怒、恐惧等。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情绪影响人际关系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情绪对人际关系也有很大的影响，积极情绪能够促进人际关系的和谐，而消极情绪则可能破坏人际关系。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情绪影响工作和学习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情绪对工作和学习也有很大的影响，积极情绪能够提高工作效率和学习成绩，而消极情绪则可能降低工作效率和学习成绩。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情绪影响身心健康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情绪对人的身心健康有很大的影响，积极情绪有利于身体健康，而消极情绪则可能引发各种疾病。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7417" r="1741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基本情绪是指一些基本的、常见的情绪，如快乐、悲伤、愤怒、恐惧等。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9058" r="905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基本情绪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复杂情绪是指一些由基本情绪组成的复合的情绪，如焦虑、抑郁、羞耻等。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复杂情绪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5830" r="2583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情感是指一些高级的情感，如爱、恨、喜、悲等。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情绪的分类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调节情绪的方法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206" r="1720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通过深呼吸来放松身体和缓解紧张情绪的方法。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深呼吸法是一种简单易行的情绪调节技巧。通过深吸气和慢呼气，可以放松身体，缓解紧张和焦虑，使情绪得到平复。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深呼吸法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通过运动来释放压力和负面情绪的方法。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运动调节法是一种有效的情绪调节方式。通过参与适量的运动，如散步、慢跑、瑜伽等，可以释放压力和负面情绪，提高心情的愉悦度。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运动调节法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通过听音乐来调整情绪状态的方法。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音乐调节法是一种受欢迎的情绪调节方式。选择适合自己的音乐，如轻松愉快的乐曲或宁静舒缓的音乐，可以放松心情，缓解焦虑和压力。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656" r="2265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音乐调节法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通过与他人交流来释放情绪和减轻心理负担的方法。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倾诉法是一种有效的情绪调节方式。与亲朋好友、心理咨询师等信任的人分享自己的感受和情绪，可以减轻心理负担，获得支持和理解，有助于情绪的平复和稳定。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倾诉法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https://d.book118.com/996211144041010041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2024-09-08T01:07:54.568</cp:lastPrinted>
  <dcterms:created xsi:type="dcterms:W3CDTF">2024-09-07T17:07:54Z</dcterms:created>
  <dcterms:modified xsi:type="dcterms:W3CDTF">2024-09-07T17:07:56Z</dcterms:modified>
</cp:coreProperties>
</file>