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B5F97-60E4-400A-8436-18F22ECA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DDA9B-4546-424D-A6AA-E9C52259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4FBC1-F7AC-4E3B-B899-A5AE682E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01D7C-7DC5-43A4-8E64-E7D4FB338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608C3-AEB1-45D0-9833-C53471D7D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585D4-7E14-47D6-B96F-A59396EE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10001-D516-4447-B77C-1281DF9A6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AD8FF-8EF9-4899-8963-D93E66A2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935D3-9AD5-4997-9FBF-24481B7AE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ABFD5-4567-4347-8E4C-AA5D6E00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CDD23-AE24-4BBF-8596-BB7BA531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1121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质量汇报PPT\n## 1.护理质量管理体系概述\n### 1.1护理质量管理体系的重要性\n### 1.2护理质量管理体系的组成\n### 1.3护理质量管理体系的实施与监控\n## 2.护理质量数据与分析\n### 2.1护理质量数据的收集与整理\n### 2.2护理质量数据分析方法\n### 2.3护理质量数据的应用与改进\n## 3.护理服务质量评价\n### 3.1护理服务质量评价标准与方法\n### 3.2护理服务质量评价结果与反馈\n### 3.3护理服务质量持续改进措施\n## 4.护理人员培训与管理\n### 4.1护理人员培训需求分析\n### 4.2护理人员培训计划与实施\n### 4.3护理人员培训效果评价与持续改进\n## 5.护理安全与风险管理\n### 5.1护理安全风险评估与预防\n### 5.2护理风险事件的处理与报告\n### 5.3护理安全管理体系的完善与执行\n## 6.护理质量提升策略与实践\n### 6.1护理质量提升策略制定\n### 6.2护理质量提升措施的实施与监控\n### 6.3护理质量提升成果展示与经验交流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护理质量汇报PPT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护理质量管理体系概述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提升医院声誉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促进护理专业发展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促进护理科研与教学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推动护理行业标准化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降低医疗纠纷风险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护理质量管理体系的重要性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护理质量管理组织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护理质量管理员</a:t>
                </a:r>
                <a:endParaRPr/>
              </a:p>
            </p:txBody>
          </p:sp>
          <p:sp>
            <p:nvSpPr>
              <p:cNvPr id="24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护理质量考核标准</a:t>
                </a:r>
                <a:endParaRPr/>
              </a:p>
            </p:txBody>
          </p:sp>
          <p:sp>
            <p:nvSpPr>
              <p:cNvPr id="24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护理质量管理工具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护理质量统计工具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护理质量评价工具</a:t>
                </a:r>
                <a:endParaRPr/>
              </a:p>
            </p:txBody>
          </p:sp>
          <p:sp>
            <p:nvSpPr>
              <p:cNvPr id="24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护理质量管理体系的组成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护理质量管理体系实施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组织护理质量管理培训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实施护理质量考核</a:t>
                </a:r>
                <a:endParaRPr/>
              </a:p>
            </p:txBody>
          </p:sp>
          <p:sp>
            <p:nvSpPr>
              <p:cNvPr id="25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护理质量管理体系监控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监控护理质量数据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分析护理质量问题时效性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评估护理质量改进效果</a:t>
                </a:r>
                <a:endParaRPr/>
              </a:p>
            </p:txBody>
          </p:sp>
          <p:sp>
            <p:nvSpPr>
              <p:cNvPr id="26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护理质量管理体系持续改进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发现护理质量问题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分析护理质量问题原因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制定护理质量改进措施</a:t>
                </a:r>
                <a:endParaRPr/>
              </a:p>
            </p:txBody>
          </p:sp>
          <p:sp>
            <p:nvSpPr>
              <p:cNvPr id="26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护理质量管理体系的实施与监控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护理质量数据与分析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护理质量数据来源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护理质量数据收集方法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数据采集表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数据采集系统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数据采集工具</a:t>
                </a:r>
                <a:endParaRPr/>
              </a:p>
            </p:txBody>
          </p:sp>
        </p:grpSp>
        <p:grpSp>
          <p:nvGrpSpPr>
            <p:cNvPr id="2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护理质量数据整理</a:t>
                </a:r>
                <a:endParaRPr/>
              </a:p>
            </p:txBody>
          </p:sp>
          <p:sp>
            <p:nvSpPr>
              <p:cNvPr id="2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数据分类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护理质量数据的收集与整理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描述性分析方法</a:t>
                </a:r>
                <a:endParaRPr/>
              </a:p>
            </p:txBody>
          </p:sp>
          <p:sp>
            <p:nvSpPr>
              <p:cNvPr id="2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护理质量数据汇总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护理质量数据分布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护理质量数据趋势</a:t>
                </a:r>
                <a:endParaRPr/>
              </a:p>
            </p:txBody>
          </p:sp>
        </p:grpSp>
        <p:grpSp>
          <p:nvGrpSpPr>
            <p:cNvPr id="2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分析性分析方法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护理质量因素分析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护理质量关联性分析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护理质量回归分析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评价性分析方法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护理质量综合评价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护理质量满意度评价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护理质量绩效评价</a:t>
                </a:r>
                <a:endParaRPr/>
              </a:p>
            </p:txBody>
          </p:sp>
        </p:grpSp>
      </p:grpSp>
      <p:pic>
        <p:nvPicPr>
          <p:cNvPr id="2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护理质量数据分析方法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护理质量数据的应用与改进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护理质量数据应用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护理科研教学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护理质量数据改进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护理质量问题的整改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护理质量管理体系优化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护理服务质量提升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护理服务质量评价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护理服务质量评价标准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护理质量考核标准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护理服务满意度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护理服务质量评价方法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护理质量调查问卷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护理质量访谈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护理质量观察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护理服务质量评价标准与方法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护理服务质量评价结果与反馈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护理服务质量评价结果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护理服务质量得分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护理服务质量改进建议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护理服务质量反馈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向护理人员反馈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向护理管理部门反馈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向医院管理层反馈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问题整改</a:t>
                </a:r>
                <a:endParaRPr/>
              </a:p>
            </p:txBody>
          </p:sp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护理服务质量问题整改</a:t>
                </a:r>
                <a:endParaRPr/>
              </a:p>
            </p:txBody>
          </p:sp>
        </p:grpSp>
        <p:grpSp>
          <p:nvGrpSpPr>
            <p:cNvPr id="4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4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护理管理制度完善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护理管理流程优化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护理管理工具升级</a:t>
                </a:r>
                <a:endParaRPr/>
              </a:p>
            </p:txBody>
          </p:sp>
          <p:sp>
            <p:nvSpPr>
              <p:cNvPr id="5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护理质量管理体系优化</a:t>
                </a:r>
                <a:endParaRPr/>
              </a:p>
            </p:txBody>
          </p:sp>
          <p:sp>
            <p:nvSpPr>
              <p:cNvPr id="5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护理服务文化培育</a:t>
                </a:r>
                <a:endParaRPr/>
              </a:p>
            </p:txBody>
          </p:sp>
          <p:sp>
            <p:nvSpPr>
              <p:cNvPr id="5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护理服务质量提升</a:t>
                </a:r>
                <a:endParaRPr/>
              </a:p>
            </p:txBody>
          </p:sp>
          <p:sp>
            <p:nvSpPr>
              <p:cNvPr id="5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护理服务质量持续改进措施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https://d.book118.com/996211211005010050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护理质量汇报PPT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2024-09-15T02:31:16.174</cp:lastPrinted>
  <dcterms:created xsi:type="dcterms:W3CDTF">2024-09-14T18:31:16Z</dcterms:created>
  <dcterms:modified xsi:type="dcterms:W3CDTF">2024-09-14T18:31:18Z</dcterms:modified>
</cp:coreProperties>
</file>