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FCA354-03CE-402D-BFE8-3AF200E0D0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D98DCC-350B-486B-9D23-5EE9D156E7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8735FC-CEE4-4A1D-8B85-70D3A32BAC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A25071-C99C-413D-AE77-E6C13F2B1D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69D0B9A-CFAA-495B-BB05-F012BAE2E0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625384A-156E-489B-9E2C-2E3522FADA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9F01180-EAC8-44AA-9B09-0FE74E6668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C3EC22-3ACB-4C78-9602-0992CB3F4B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4F1F4A-BA19-4D87-9C90-A2C1C6514C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F56564-CF9B-48A3-8589-FF909C01A6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D269AA-52D9-4AB9-B680-7DB1B3C6C8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6212014145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医务人员一年的工作总结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工作成果和亮点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工作中的问题和挑战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未来工作计划和目标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每日接待患者，提供初步诊断和治疗建议。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执行各项医疗检查和化验，确保诊断准确性和及时性。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参与病房查房，了解患者病情变化，调整治疗方案。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日常医疗工作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参与的手术和诊疗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协助主刀医生完成各类手术，包括但不限于外科手术、妇产科手术等。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参与重症患者的诊疗和抢救工作，提供紧急医疗处理。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参与多学科会诊，为复杂病例提供综合治疗方案。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学习新的诊疗技术和方法，将其应用于日常工作中。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参与医院内部和外部的交流与合作，分享经验与成果。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4522" r="4522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9078" b="19078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定期参加医院组织的业务培训和学术会议，提升专业知识和技能。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参与的培训和学习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工作成果和亮点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成功治愈了100例癌症患者，其中50例为晚期癌症患者，通过综合治疗手段，延长了患者的生存期并提高了生活质量。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成功抢救了50例重症急性心肌梗死患者，通过及时的介入治疗和后续护理，降低了患者的死亡率并减少了并发症的发生。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68" b="7868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38" b="783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成功治愈了30例罕见疾病患者，通过与国内外专家的合作和先进的诊疗技术，为患者提供了个性化的治疗方案。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48" b="784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成功治愈的病例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参与了一项关于肿瘤免疫治疗的研究项目，负责收集临床数据和实验样本，并协助完成实验研究工作。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发表了3篇关于心血管疾病诊疗的论文，其中1篇被国际期刊收录，为同行提供了有益的参考和借鉴。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参与编写了一本关于罕见疾病诊疗的专著，为相关领域的医生提供了专业的指导和帮助。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参与的科研项目和发表的论文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V="1">
            <a:off x="8281295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flipV="1">
            <a:off x="4438401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flipV="1">
            <a:off x="539110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281295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438401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9110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60778" y="4533107"/>
            <a:ext cx="296842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获得了医院颁发的“优秀医务工作者”荣誉称号，以表彰其在工作中的突出表现和贡献。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01267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在全国心血管疾病学术会议上获得“优秀论文奖”，展现了其在心血管疾病诊疗领域的专业水平和研究成果。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450110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获得了国际学术组织颁发的“杰出贡献奖”，肯定了其在罕见疾病诊疗领域的贡献和成就。</a:t>
            </a:r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80299" y="1569037"/>
            <a:ext cx="2635073" cy="2635073"/>
          </a:xfrm>
          <a:prstGeom prst="ellipse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4779590" y="1569037"/>
            <a:ext cx="2635073" cy="2635073"/>
          </a:xfrm>
          <a:prstGeom prst="ellipse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22484" y="1569037"/>
            <a:ext cx="2635073" cy="2635073"/>
          </a:xfrm>
          <a:prstGeom prst="ellipse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获得的荣誉和奖项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工作中的问题和挑战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https://d.book118.com/996212014145010045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2024-09-14T12:27:09.377</cp:lastPrinted>
  <dcterms:created xsi:type="dcterms:W3CDTF">2024-09-14T04:27:09Z</dcterms:created>
  <dcterms:modified xsi:type="dcterms:W3CDTF">2024-09-14T04:27:11Z</dcterms:modified>
</cp:coreProperties>
</file>