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D47565C-48E2-4D19-BA97-4322EA44A3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F0B94D-B85A-4365-9B99-716ED348C7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8DFC071-EA9C-49E8-8E20-679081DA22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72CC859-9F7C-4438-8B98-90AA29C7BC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C129C80-DCF3-4931-9DC7-C3597D9796C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8D29ED1-D21D-492D-9724-6A786DC47C0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5C4D3D7-3347-4947-ACE4-A683AE577B6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981ED9-A82F-4F27-8860-5DD7BB1745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378238-D4D4-4FB3-BAF2-004269933D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CC6C44-451E-47EB-B061-069BD5AB46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7C8218-B425-4465-AB7B-185D177892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6212225114010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2024-02-04</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中考英语专题复习培训课件单项选择题集篇</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Catalog</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Overview of Multiple Choice Questions in English for the Middle School Entrance Examination</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Detailed explanation of exam points for nouns and articles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Analysis of Verb Tense and Voice and Non fine Verbs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Examples of the use of comparative superlatives in objective advertisements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Catalog</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Verb tensions and invoices: Review the basic verb tensions, such as present, past, and future, as well as past invoices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Nouns, proposals, and objections: Understand the differences between countable and uncountable nouns, personal and passive proposals, and comparative and superior objections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Positions and connections: Master the usage of positions to express relationships between objects, and connections to connect clauses and sentiments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Basic sense structures: Grass the four basic sense structures: simple, compound, complex, and compound complex senses</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Grammar and Vocabulary</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6" name="Picture 6"/>
          <p:cNvPicPr>
            <a:picLocks noChangeAspect="1"/>
          </p:cNvPicPr>
          <p:nvPr/>
        </p:nvPicPr>
        <p:blipFill>
          <a:blip r:embed="rId2">
            <a:alphaModFix/>
          </a:blip>
          <a:srcRect l="25690" r="25690"/>
          <a:stretch>
            <a:fillRect/>
          </a:stretch>
        </p:blipFill>
        <p:spPr>
          <a:xfrm>
            <a:off x="8437172" y="1327341"/>
            <a:ext cx="3341640" cy="4581961"/>
          </a:xfrm>
          <a:prstGeom prst="rect">
            <a:avLst/>
          </a:prstGeom>
        </p:spPr>
      </p:pic>
      <p:sp>
        <p:nvSpPr>
          <p:cNvPr id="7" name="AutoShape 7"/>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Identify the main idea of a passage and distinguishing between facts and opinions</a:t>
            </a:r>
          </a:p>
        </p:txBody>
      </p:sp>
      <p:sp>
        <p:nvSpPr>
          <p:cNvPr id="10" name="AutoShape 10"/>
          <p:cNvSpPr/>
          <p:nvPr/>
        </p:nvSpPr>
        <p:spPr>
          <a:xfrm>
            <a:off x="314677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Main idea and details</a:t>
            </a: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Understand the meaning of words and phrases as they are used in a passage</a:t>
            </a: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Vocabulary in context</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Draw conclusions and make predictions based on information provided in the passage</a:t>
            </a:r>
          </a:p>
        </p:txBody>
      </p:sp>
      <p:sp>
        <p:nvSpPr>
          <p:cNvPr id="17" name="AutoShape 17"/>
          <p:cNvSpPr/>
          <p:nvPr/>
        </p:nvSpPr>
        <p:spPr>
          <a:xfrm>
            <a:off x="314677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Inference and prediction</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Recognize the author's purpose and tone in writing a passage</a:t>
            </a:r>
          </a:p>
        </p:txBody>
      </p:sp>
      <p:sp>
        <p:nvSpPr>
          <p:cNvPr id="22" name="AutoShape 22"/>
          <p:cNvSpPr/>
          <p:nvPr/>
        </p:nvSpPr>
        <p:spPr>
          <a:xfrm>
            <a:off x="695109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Author's purpose and tone</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Reading comprehension</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Writing Skills</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Basic paragraph structure</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Understand the basic structure of a paragraph, including the topic presence, supporting details, and including presence</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Grammar and punctation</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Use correct grammar, punctation, and spelling in writing</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Coherent writing</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Ensure that ideas flow smoothly from one presence to the next and from one paragraph to the next</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Expressive writing</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Use descriptive language and vivid verbs to make writing more interesting and engaging</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17634" y="1568195"/>
            <a:ext cx="334599" cy="33459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76483"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Freeform 5"/>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852233" y="2291273"/>
            <a:ext cx="2325536" cy="303618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Understanding basic conversation: Follow the flow of a basic conversation and understand the main points being discussed</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53383" y="1568195"/>
            <a:ext cx="334599" cy="33459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291273"/>
            <a:ext cx="2325536" cy="303618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Listening for specific information: Listen for specific details, such as names, dates, and places, in a conversation or message</a:t>
            </a:r>
          </a:p>
        </p:txBody>
      </p:sp>
      <p:sp>
        <p:nvSpPr>
          <p:cNvPr id="14" name="AutoShape 14"/>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189132" y="1568195"/>
            <a:ext cx="334599" cy="33459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291273"/>
            <a:ext cx="2325536" cy="303618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Inferring meaning: Use context includes to infer the meaning of unfriendly words or words heard in a conversation or message</a:t>
            </a:r>
          </a:p>
        </p:txBody>
      </p:sp>
      <p:sp>
        <p:nvSpPr>
          <p:cNvPr id="20" name="AutoShape 20"/>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24882" y="1568195"/>
            <a:ext cx="334599" cy="33459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291273"/>
            <a:ext cx="2325536" cy="303618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Responding appropriately: Respond to questions or statements made in a conversation in a policy and appropriate way</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Listening Skills</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Speaking Skills</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Basic conversation skills</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Engage in basic conversations using appropriate language and tone</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Asking and answering questions</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Formulate clear and reason questions, and provide accurate and relevant answers</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Expressing opinions and feelings</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Use language to express personal opinions and feelings appropriately</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Participating in group discussions</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 Contribute to group discussions by sharing ideas and opinions, and examining the views of others</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Overview of Multiple Choice Questions in English for the Middle School Entrance Examination</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Focus on language knowledge and skills: Multiple choice questions in the middle school entrance examination English topic main test students' master of basic language knowledge and skills, including vocabulary, grammar, reading comprehension, and writing skills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Emphasis on context and practical use: Questions often appear in the form of short dialogues, passages, and practical writing, requiring students to understand the context and apply language knowledge to practical situations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Increasing emphasis on interdisciplinary integration: In recent years, there has been an increasing emphasis on integrating English with other subjects, such as science, history, and geography, to test students' comprehensive language application capability</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Characteristics of question types and proposal trends</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Carefully read the question stem and options: Students should carefully read the question stem and options to understand the requirements and key information of the question, and avoid being missed by similar or fusing options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Use estimation method: For some diffusion questions, students can use the estimation method to exclude some objective incorrect options, then increasing the accuracy of the answer</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Pay attention to context and pragmatics: When answering questions, students should pay attention to the context and pragmatics of the language, and choose the most appropriate answer based on the actual situation</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Master common sense and skills: Students should master some common sense and skills of language knowledge, such as word formation, fixed location, and graphical structure, to help them quickly find the answer</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Problem solving strategies and technologies</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Careless misses: Students often make care misses due to care or impact, such as missing questions, not reading the question stem carefully, or missing the meaning of the question To avoid this type of error, students should maintain a call and care attitude when taking the exam</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Over generalization or over simplification: Some students may over generalize or over simplify the problem due to lack of understanding or master of the knowledge point, resulting in incorrect answers To avoid this type of error, students should carefully analyze the problem and understand the specific requirements and context of the question</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Language barriers: For some students, language barriers may be one of the reasons for making misses They may not fully understand the meaning of the question or the options due to insufficient vocabulary or graphical knowledge To overcome this diversity, students should actively expand their vocabulary and improve their language proficiency</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Effective practice: Effective practice may also lead to misses in answering questions Students should take more practice tests and simulations to familiarize themselves with the question types and proposal trends of the examination, and improve their problem-solving ability and accuracy</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Common types of errors and ways to avoid them</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https://d.book118.com/996212225114010052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2024-09-18T21:15:07.303</cp:lastPrinted>
  <dcterms:created xsi:type="dcterms:W3CDTF">2024-09-18T13:15:07Z</dcterms:created>
  <dcterms:modified xsi:type="dcterms:W3CDTF">2024-09-18T13:15:09Z</dcterms:modified>
</cp:coreProperties>
</file>