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736"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3" r:id="rId18"/>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tags" Target="tags/tag1.xml" /><Relationship Id="rId2" Type="http://schemas.openxmlformats.org/officeDocument/2006/relationships/slideMaster" Target="slideMasters/slideMaster2.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3.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34519E53-208A-4BAB-B390-097DF5326DD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FC2553E-950F-4088-BE01-ECF1F97D5B3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63425ED9-C4CE-4915-A1AD-5DDCADB2962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3BB83F11-D005-4E65-BD21-59C0D37276F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072F3E27-0B1C-49CB-BFEC-39F7D893912F}"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4B118D39-F76D-4C77-AF3B-3E1C2678DC17}"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675825AF-A412-433A-9A9C-DE48F7569FEF}"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21B5978F-EB6A-421A-A633-2B4B466AEE3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506FB8A1-6F96-4EF2-994A-CCA946EC583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5C991E5-64FF-4699-AD90-C9BB8551B5F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2AA101C-55E2-4A76-AD47-18F0ABC8FEB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Closing Slide">
    <p:spTree>
      <p:nvGrpSpPr>
        <p:cNvPr id="1" name=""/>
        <p:cNvGrpSpPr/>
        <p:nvPr/>
      </p:nvGrpSpPr>
      <p:grpSpPr>
        <a:xfrm>
          <a:off x="0" y="0"/>
          <a:ext cx="0" cy="0"/>
        </a:xfrm>
      </p:grpSpPr>
      <p:sp>
        <p:nvSpPr>
          <p:cNvPr id="2" name="矩形 162">
            <a:extLst>
              <a:ext uri="{FF2B5EF4-FFF2-40B4-BE49-F238E27FC236}">
                <a16:creationId xmlns:a16="http://schemas.microsoft.com/office/drawing/2014/main" id="{54D50967-B556-DFEB-971F-37A0AE2F7D5A}"/>
              </a:ext>
            </a:extLst>
          </p:cNvPr>
          <p:cNvSpPr/>
          <p:nvPr userDrawn="1"/>
        </p:nvSpPr>
        <p:spPr>
          <a:xfrm>
            <a:off x="0" y="3310036"/>
            <a:ext cx="12192000" cy="3547963"/>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nvGrpSpPr>
          <p:cNvPr id="50" name="Group 49">
            <a:extLst>
              <a:ext uri="{FF2B5EF4-FFF2-40B4-BE49-F238E27FC236}">
                <a16:creationId xmlns:a16="http://schemas.microsoft.com/office/drawing/2014/main" id="{A1E2C3C3-B061-0CEA-510F-30E84C6C521F}"/>
              </a:ext>
            </a:extLst>
          </p:cNvPr>
          <p:cNvGrpSpPr/>
          <p:nvPr userDrawn="1"/>
        </p:nvGrpSpPr>
        <p:grpSpPr>
          <a:xfrm>
            <a:off x="9005080" y="2762420"/>
            <a:ext cx="1248414" cy="1125587"/>
            <a:chOff x="460611" y="3015568"/>
            <a:chExt cx="1248414" cy="1125587"/>
          </a:xfrm>
        </p:grpSpPr>
        <p:sp>
          <p:nvSpPr>
            <p:cNvPr id="10" name="Freeform 5">
              <a:extLst>
                <a:ext uri="{FF2B5EF4-FFF2-40B4-BE49-F238E27FC236}">
                  <a16:creationId xmlns:a16="http://schemas.microsoft.com/office/drawing/2014/main" id="{FC1A877C-CA0F-784C-F7BB-108BCA06132F}"/>
                </a:ext>
              </a:extLst>
            </p:cNvPr>
            <p:cNvSpPr/>
            <p:nvPr userDrawn="1"/>
          </p:nvSpPr>
          <p:spPr bwMode="auto">
            <a:xfrm>
              <a:off x="460611" y="3015568"/>
              <a:ext cx="1248414" cy="1125587"/>
            </a:xfrm>
            <a:custGeom>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bg1"/>
            </a:solidFill>
            <a:ln w="9525" cap="flat">
              <a:noFill/>
              <a:prstDash val="solid"/>
              <a:miter lim="800000"/>
            </a:ln>
            <a:effectLst>
              <a:innerShdw blurRad="63500" dist="50800" dir="13500000">
                <a:prstClr val="black">
                  <a:alpha val="50000"/>
                </a:prstClr>
              </a:innerShdw>
            </a:effectLst>
          </p:spPr>
          <p:txBody>
            <a:bodyPr vert="horz" wrap="square" lIns="96416" tIns="48208" rIns="96416" bIns="48208"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1" name="KSO_Shape">
              <a:extLst>
                <a:ext uri="{FF2B5EF4-FFF2-40B4-BE49-F238E27FC236}">
                  <a16:creationId xmlns:a16="http://schemas.microsoft.com/office/drawing/2014/main" id="{F384005D-24AB-921D-A2E5-FB6C25592E5D}"/>
                </a:ext>
              </a:extLst>
            </p:cNvPr>
            <p:cNvSpPr/>
            <p:nvPr userDrawn="1"/>
          </p:nvSpPr>
          <p:spPr bwMode="auto">
            <a:xfrm>
              <a:off x="766259" y="3344213"/>
              <a:ext cx="617535" cy="468296"/>
            </a:xfrm>
            <a:custGeom>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rgbClr val="2F5EB0"/>
            </a:solidFill>
            <a:ln>
              <a:noFill/>
            </a:ln>
            <a:effectLst>
              <a:outerShdw blurRad="50800" dist="38100" dir="2700000" algn="tl" rotWithShape="0">
                <a:prstClr val="black">
                  <a:alpha val="40000"/>
                </a:prstClr>
              </a:outerShdw>
            </a:effectLst>
          </p:spPr>
          <p:txBody>
            <a:bodyPr anchor="ctr">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a:solidFill>
                  <a:schemeClr val="bg1"/>
                </a:solidFill>
                <a:latin typeface="微软雅黑" pitchFamily="34" charset="-122"/>
                <a:ea typeface="微软雅黑" pitchFamily="34" charset="-122"/>
              </a:endParaRPr>
            </a:p>
          </p:txBody>
        </p:sp>
      </p:grpSp>
      <p:sp>
        <p:nvSpPr>
          <p:cNvPr id="7" name="Title 28">
            <a:extLst>
              <a:ext uri="{FF2B5EF4-FFF2-40B4-BE49-F238E27FC236}">
                <a16:creationId xmlns:a16="http://schemas.microsoft.com/office/drawing/2014/main" id="{1554380B-ABC7-DB8F-F168-37EF4D83C26A}"/>
              </a:ext>
            </a:extLst>
          </p:cNvPr>
          <p:cNvSpPr>
            <a:spLocks noGrp="1"/>
          </p:cNvSpPr>
          <p:nvPr>
            <p:ph type="title" hasCustomPrompt="1"/>
          </p:nvPr>
        </p:nvSpPr>
        <p:spPr bwMode="gray">
          <a:xfrm>
            <a:off x="1187022" y="1754827"/>
            <a:ext cx="1064230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4400" kern="1200" cap="none" spc="0" baseline="0">
                <a:solidFill>
                  <a:schemeClr val="tx1"/>
                </a:solidFill>
                <a:latin typeface="Arial" pitchFamily="34" charset="0"/>
                <a:ea typeface="+mn-ea"/>
                <a:cs typeface="Arial" pitchFamily="34" charset="0"/>
              </a:defRPr>
            </a:lvl1pPr>
          </a:lstStyle>
          <a:p>
            <a:r>
              <a:rPr lang="en-US"/>
              <a:t>Click To Edit Master Title</a:t>
            </a:r>
          </a:p>
        </p:txBody>
      </p:sp>
      <p:sp>
        <p:nvSpPr>
          <p:cNvPr id="8" name="Subtitle 2">
            <a:extLst>
              <a:ext uri="{FF2B5EF4-FFF2-40B4-BE49-F238E27FC236}">
                <a16:creationId xmlns:a16="http://schemas.microsoft.com/office/drawing/2014/main" id="{2722EBE0-EBBC-350E-465A-07CB00C3677C}"/>
              </a:ext>
            </a:extLst>
          </p:cNvPr>
          <p:cNvSpPr>
            <a:spLocks noGrp="1"/>
          </p:cNvSpPr>
          <p:nvPr>
            <p:ph type="subTitle" idx="1"/>
          </p:nvPr>
        </p:nvSpPr>
        <p:spPr>
          <a:xfrm>
            <a:off x="1187022" y="170672"/>
            <a:ext cx="10491834" cy="610332"/>
          </a:xfr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0" tIns="0" rIns="0" bIns="0" numCol="1" anchor="t" anchorCtr="0" compatLnSpc="1">
            <a:prstTxWarp prst="textNoShape">
              <a:avLst/>
            </a:prstTxWarp>
          </a:bodyPr>
          <a:lstStyle>
            <a:lvl1pPr marL="0" indent="0">
              <a:buNone/>
              <a:defRPr lang="en-US" sz="2800">
                <a:solidFill>
                  <a:srgbClr val="2F5EB0"/>
                </a:solidFill>
                <a:effectLst>
                  <a:outerShdw blurRad="38100" dist="25400" dir="2700000" algn="tl">
                    <a:srgbClr val="000000">
                      <a:alpha val="0"/>
                    </a:srgbClr>
                  </a:outerShdw>
                </a:effectLst>
                <a:sym typeface="Franklin Gothic Book" charset="0"/>
              </a:defRPr>
            </a:lvl1pPr>
          </a:lstStyle>
          <a:p>
            <a:pPr lvl="0" fontAlgn="base">
              <a:spcAft>
                <a:spcPct val="0"/>
              </a:spcAft>
            </a:pPr>
            <a:endParaRPr lang="en-US"/>
          </a:p>
        </p:txBody>
      </p:sp>
      <p:grpSp>
        <p:nvGrpSpPr>
          <p:cNvPr id="24" name="组合 55">
            <a:extLst>
              <a:ext uri="{FF2B5EF4-FFF2-40B4-BE49-F238E27FC236}">
                <a16:creationId xmlns:a16="http://schemas.microsoft.com/office/drawing/2014/main" id="{D2B1B16E-B980-F99B-981D-C57440225A55}"/>
              </a:ext>
            </a:extLst>
          </p:cNvPr>
          <p:cNvGrpSpPr/>
          <p:nvPr userDrawn="1"/>
        </p:nvGrpSpPr>
        <p:grpSpPr>
          <a:xfrm>
            <a:off x="325406" y="1683118"/>
            <a:ext cx="623510" cy="653096"/>
            <a:chOff x="234950" y="2943226"/>
            <a:chExt cx="1344613" cy="1320800"/>
          </a:xfrm>
          <a:solidFill>
            <a:srgbClr val="2EA7E0"/>
          </a:solidFill>
        </p:grpSpPr>
        <p:sp>
          <p:nvSpPr>
            <p:cNvPr id="25" name="Freeform 41">
              <a:extLst>
                <a:ext uri="{FF2B5EF4-FFF2-40B4-BE49-F238E27FC236}">
                  <a16:creationId xmlns:a16="http://schemas.microsoft.com/office/drawing/2014/main" id="{0115E6CD-54E3-FC69-9EE3-DD230FD776E8}"/>
                </a:ext>
              </a:extLst>
            </p:cNvPr>
            <p:cNvSpPr/>
            <p:nvPr/>
          </p:nvSpPr>
          <p:spPr bwMode="auto">
            <a:xfrm>
              <a:off x="479425" y="2943226"/>
              <a:ext cx="560388" cy="1320800"/>
            </a:xfrm>
            <a:custGeom>
              <a:gdLst>
                <a:gd name="T0" fmla="*/ 174 w 196"/>
                <a:gd name="T1" fmla="*/ 0 h 462"/>
                <a:gd name="T2" fmla="*/ 139 w 196"/>
                <a:gd name="T3" fmla="*/ 0 h 462"/>
                <a:gd name="T4" fmla="*/ 139 w 196"/>
                <a:gd name="T5" fmla="*/ 0 h 462"/>
                <a:gd name="T6" fmla="*/ 0 w 196"/>
                <a:gd name="T7" fmla="*/ 135 h 462"/>
                <a:gd name="T8" fmla="*/ 0 w 196"/>
                <a:gd name="T9" fmla="*/ 327 h 462"/>
                <a:gd name="T10" fmla="*/ 139 w 196"/>
                <a:gd name="T11" fmla="*/ 462 h 462"/>
                <a:gd name="T12" fmla="*/ 139 w 196"/>
                <a:gd name="T13" fmla="*/ 462 h 462"/>
                <a:gd name="T14" fmla="*/ 139 w 196"/>
                <a:gd name="T15" fmla="*/ 462 h 462"/>
                <a:gd name="T16" fmla="*/ 139 w 196"/>
                <a:gd name="T17" fmla="*/ 462 h 462"/>
                <a:gd name="T18" fmla="*/ 139 w 196"/>
                <a:gd name="T19" fmla="*/ 462 h 462"/>
                <a:gd name="T20" fmla="*/ 174 w 196"/>
                <a:gd name="T21" fmla="*/ 462 h 462"/>
                <a:gd name="T22" fmla="*/ 196 w 196"/>
                <a:gd name="T23" fmla="*/ 441 h 462"/>
                <a:gd name="T24" fmla="*/ 196 w 196"/>
                <a:gd name="T25" fmla="*/ 21 h 462"/>
                <a:gd name="T26" fmla="*/ 174 w 196"/>
                <a:gd name="T27" fmla="*/ 0 h 46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6" h="462">
                  <a:moveTo>
                    <a:pt x="174" y="0"/>
                  </a:moveTo>
                  <a:cubicBezTo>
                    <a:pt x="139" y="0"/>
                    <a:pt x="139" y="0"/>
                    <a:pt x="139" y="0"/>
                  </a:cubicBezTo>
                  <a:cubicBezTo>
                    <a:pt x="139" y="0"/>
                    <a:pt x="139" y="0"/>
                    <a:pt x="139" y="0"/>
                  </a:cubicBezTo>
                  <a:cubicBezTo>
                    <a:pt x="0" y="135"/>
                    <a:pt x="0" y="135"/>
                    <a:pt x="0" y="135"/>
                  </a:cubicBezTo>
                  <a:cubicBezTo>
                    <a:pt x="0" y="327"/>
                    <a:pt x="0" y="327"/>
                    <a:pt x="0" y="327"/>
                  </a:cubicBezTo>
                  <a:cubicBezTo>
                    <a:pt x="139" y="462"/>
                    <a:pt x="139" y="462"/>
                    <a:pt x="139" y="462"/>
                  </a:cubicBezTo>
                  <a:cubicBezTo>
                    <a:pt x="139" y="462"/>
                    <a:pt x="139" y="462"/>
                    <a:pt x="139" y="462"/>
                  </a:cubicBezTo>
                  <a:cubicBezTo>
                    <a:pt x="139" y="462"/>
                    <a:pt x="139" y="462"/>
                    <a:pt x="139" y="462"/>
                  </a:cubicBezTo>
                  <a:cubicBezTo>
                    <a:pt x="139" y="462"/>
                    <a:pt x="139" y="462"/>
                    <a:pt x="139" y="462"/>
                  </a:cubicBezTo>
                  <a:cubicBezTo>
                    <a:pt x="139" y="462"/>
                    <a:pt x="139" y="462"/>
                    <a:pt x="139" y="462"/>
                  </a:cubicBezTo>
                  <a:cubicBezTo>
                    <a:pt x="174" y="462"/>
                    <a:pt x="174" y="462"/>
                    <a:pt x="174" y="462"/>
                  </a:cubicBezTo>
                  <a:cubicBezTo>
                    <a:pt x="186" y="462"/>
                    <a:pt x="196" y="452"/>
                    <a:pt x="196" y="441"/>
                  </a:cubicBezTo>
                  <a:cubicBezTo>
                    <a:pt x="196" y="21"/>
                    <a:pt x="196" y="21"/>
                    <a:pt x="196" y="21"/>
                  </a:cubicBezTo>
                  <a:cubicBezTo>
                    <a:pt x="196" y="9"/>
                    <a:pt x="186" y="0"/>
                    <a:pt x="17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6" name="Freeform 42">
              <a:extLst>
                <a:ext uri="{FF2B5EF4-FFF2-40B4-BE49-F238E27FC236}">
                  <a16:creationId xmlns:a16="http://schemas.microsoft.com/office/drawing/2014/main" id="{06378349-B746-E696-DBE9-625BF3D09982}"/>
                </a:ext>
              </a:extLst>
            </p:cNvPr>
            <p:cNvSpPr/>
            <p:nvPr/>
          </p:nvSpPr>
          <p:spPr bwMode="auto">
            <a:xfrm>
              <a:off x="234950" y="3322638"/>
              <a:ext cx="204788" cy="557213"/>
            </a:xfrm>
            <a:custGeom>
              <a:gdLst>
                <a:gd name="T0" fmla="*/ 72 w 72"/>
                <a:gd name="T1" fmla="*/ 0 h 195"/>
                <a:gd name="T2" fmla="*/ 22 w 72"/>
                <a:gd name="T3" fmla="*/ 0 h 195"/>
                <a:gd name="T4" fmla="*/ 0 w 72"/>
                <a:gd name="T5" fmla="*/ 21 h 195"/>
                <a:gd name="T6" fmla="*/ 0 w 72"/>
                <a:gd name="T7" fmla="*/ 174 h 195"/>
                <a:gd name="T8" fmla="*/ 22 w 72"/>
                <a:gd name="T9" fmla="*/ 195 h 195"/>
                <a:gd name="T10" fmla="*/ 72 w 72"/>
                <a:gd name="T11" fmla="*/ 195 h 195"/>
                <a:gd name="T12" fmla="*/ 72 w 72"/>
                <a:gd name="T13" fmla="*/ 0 h 195"/>
              </a:gdLst>
              <a:cxnLst>
                <a:cxn ang="0">
                  <a:pos x="T0" y="T1"/>
                </a:cxn>
                <a:cxn ang="0">
                  <a:pos x="T2" y="T3"/>
                </a:cxn>
                <a:cxn ang="0">
                  <a:pos x="T4" y="T5"/>
                </a:cxn>
                <a:cxn ang="0">
                  <a:pos x="T6" y="T7"/>
                </a:cxn>
                <a:cxn ang="0">
                  <a:pos x="T8" y="T9"/>
                </a:cxn>
                <a:cxn ang="0">
                  <a:pos x="T10" y="T11"/>
                </a:cxn>
                <a:cxn ang="0">
                  <a:pos x="T12" y="T13"/>
                </a:cxn>
              </a:cxnLst>
              <a:rect l="0" t="0" r="r" b="b"/>
              <a:pathLst>
                <a:path w="72" h="195">
                  <a:moveTo>
                    <a:pt x="72" y="0"/>
                  </a:moveTo>
                  <a:cubicBezTo>
                    <a:pt x="22" y="0"/>
                    <a:pt x="22" y="0"/>
                    <a:pt x="22" y="0"/>
                  </a:cubicBezTo>
                  <a:cubicBezTo>
                    <a:pt x="10" y="0"/>
                    <a:pt x="0" y="10"/>
                    <a:pt x="0" y="21"/>
                  </a:cubicBezTo>
                  <a:cubicBezTo>
                    <a:pt x="0" y="174"/>
                    <a:pt x="0" y="174"/>
                    <a:pt x="0" y="174"/>
                  </a:cubicBezTo>
                  <a:cubicBezTo>
                    <a:pt x="0" y="186"/>
                    <a:pt x="10" y="195"/>
                    <a:pt x="22" y="195"/>
                  </a:cubicBezTo>
                  <a:cubicBezTo>
                    <a:pt x="72" y="195"/>
                    <a:pt x="72" y="195"/>
                    <a:pt x="72" y="195"/>
                  </a:cubicBezTo>
                  <a:lnTo>
                    <a:pt x="7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7" name="Freeform 43">
              <a:extLst>
                <a:ext uri="{FF2B5EF4-FFF2-40B4-BE49-F238E27FC236}">
                  <a16:creationId xmlns:a16="http://schemas.microsoft.com/office/drawing/2014/main" id="{7274DB9B-4D98-839C-81B6-281A6C9A639F}"/>
                </a:ext>
              </a:extLst>
            </p:cNvPr>
            <p:cNvSpPr/>
            <p:nvPr/>
          </p:nvSpPr>
          <p:spPr bwMode="auto">
            <a:xfrm>
              <a:off x="1103313" y="3429001"/>
              <a:ext cx="168275" cy="346075"/>
            </a:xfrm>
            <a:custGeom>
              <a:gdLst>
                <a:gd name="T0" fmla="*/ 0 w 59"/>
                <a:gd name="T1" fmla="*/ 0 h 121"/>
                <a:gd name="T2" fmla="*/ 0 w 59"/>
                <a:gd name="T3" fmla="*/ 121 h 121"/>
                <a:gd name="T4" fmla="*/ 59 w 59"/>
                <a:gd name="T5" fmla="*/ 61 h 121"/>
                <a:gd name="T6" fmla="*/ 0 w 59"/>
                <a:gd name="T7" fmla="*/ 0 h 121"/>
              </a:gdLst>
              <a:cxnLst>
                <a:cxn ang="0">
                  <a:pos x="T0" y="T1"/>
                </a:cxn>
                <a:cxn ang="0">
                  <a:pos x="T2" y="T3"/>
                </a:cxn>
                <a:cxn ang="0">
                  <a:pos x="T4" y="T5"/>
                </a:cxn>
                <a:cxn ang="0">
                  <a:pos x="T6" y="T7"/>
                </a:cxn>
              </a:cxnLst>
              <a:rect l="0" t="0" r="r" b="b"/>
              <a:pathLst>
                <a:path w="59" h="120">
                  <a:moveTo>
                    <a:pt x="0" y="0"/>
                  </a:moveTo>
                  <a:cubicBezTo>
                    <a:pt x="0" y="121"/>
                    <a:pt x="0" y="121"/>
                    <a:pt x="0" y="121"/>
                  </a:cubicBezTo>
                  <a:cubicBezTo>
                    <a:pt x="33" y="120"/>
                    <a:pt x="59" y="94"/>
                    <a:pt x="59" y="61"/>
                  </a:cubicBezTo>
                  <a:cubicBezTo>
                    <a:pt x="59" y="28"/>
                    <a:pt x="33"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8" name="Freeform 44">
              <a:extLst>
                <a:ext uri="{FF2B5EF4-FFF2-40B4-BE49-F238E27FC236}">
                  <a16:creationId xmlns:a16="http://schemas.microsoft.com/office/drawing/2014/main" id="{87B6FD60-B2FA-8531-2C22-9BF8BD3D5996}"/>
                </a:ext>
              </a:extLst>
            </p:cNvPr>
            <p:cNvSpPr/>
            <p:nvPr/>
          </p:nvSpPr>
          <p:spPr bwMode="auto">
            <a:xfrm>
              <a:off x="1104900" y="3243263"/>
              <a:ext cx="298450" cy="719138"/>
            </a:xfrm>
            <a:custGeom>
              <a:gdLst>
                <a:gd name="T0" fmla="*/ 0 w 104"/>
                <a:gd name="T1" fmla="*/ 0 h 252"/>
                <a:gd name="T2" fmla="*/ 0 w 104"/>
                <a:gd name="T3" fmla="*/ 28 h 252"/>
                <a:gd name="T4" fmla="*/ 77 w 104"/>
                <a:gd name="T5" fmla="*/ 126 h 252"/>
                <a:gd name="T6" fmla="*/ 0 w 104"/>
                <a:gd name="T7" fmla="*/ 223 h 252"/>
                <a:gd name="T8" fmla="*/ 0 w 104"/>
                <a:gd name="T9" fmla="*/ 252 h 252"/>
                <a:gd name="T10" fmla="*/ 104 w 104"/>
                <a:gd name="T11" fmla="*/ 126 h 252"/>
                <a:gd name="T12" fmla="*/ 0 w 104"/>
                <a:gd name="T13" fmla="*/ 0 h 252"/>
              </a:gdLst>
              <a:cxnLst>
                <a:cxn ang="0">
                  <a:pos x="T0" y="T1"/>
                </a:cxn>
                <a:cxn ang="0">
                  <a:pos x="T2" y="T3"/>
                </a:cxn>
                <a:cxn ang="0">
                  <a:pos x="T4" y="T5"/>
                </a:cxn>
                <a:cxn ang="0">
                  <a:pos x="T6" y="T7"/>
                </a:cxn>
                <a:cxn ang="0">
                  <a:pos x="T8" y="T9"/>
                </a:cxn>
                <a:cxn ang="0">
                  <a:pos x="T10" y="T11"/>
                </a:cxn>
                <a:cxn ang="0">
                  <a:pos x="T12" y="T13"/>
                </a:cxn>
              </a:cxnLst>
              <a:rect l="0" t="0" r="r" b="b"/>
              <a:pathLst>
                <a:path w="104" h="251">
                  <a:moveTo>
                    <a:pt x="0" y="0"/>
                  </a:moveTo>
                  <a:cubicBezTo>
                    <a:pt x="0" y="28"/>
                    <a:pt x="0" y="28"/>
                    <a:pt x="0" y="28"/>
                  </a:cubicBezTo>
                  <a:cubicBezTo>
                    <a:pt x="44" y="39"/>
                    <a:pt x="77" y="78"/>
                    <a:pt x="77" y="126"/>
                  </a:cubicBezTo>
                  <a:cubicBezTo>
                    <a:pt x="77" y="173"/>
                    <a:pt x="44" y="213"/>
                    <a:pt x="0" y="223"/>
                  </a:cubicBezTo>
                  <a:cubicBezTo>
                    <a:pt x="0" y="252"/>
                    <a:pt x="0" y="252"/>
                    <a:pt x="0" y="252"/>
                  </a:cubicBezTo>
                  <a:cubicBezTo>
                    <a:pt x="59" y="240"/>
                    <a:pt x="104" y="188"/>
                    <a:pt x="104" y="126"/>
                  </a:cubicBezTo>
                  <a:cubicBezTo>
                    <a:pt x="104" y="63"/>
                    <a:pt x="59" y="1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9" name="Freeform 45">
              <a:extLst>
                <a:ext uri="{FF2B5EF4-FFF2-40B4-BE49-F238E27FC236}">
                  <a16:creationId xmlns:a16="http://schemas.microsoft.com/office/drawing/2014/main" id="{CEB8096A-0751-82E0-036D-178343F14E69}"/>
                </a:ext>
              </a:extLst>
            </p:cNvPr>
            <p:cNvSpPr/>
            <p:nvPr/>
          </p:nvSpPr>
          <p:spPr bwMode="auto">
            <a:xfrm>
              <a:off x="1104900" y="3090863"/>
              <a:ext cx="474663" cy="1020763"/>
            </a:xfrm>
            <a:custGeom>
              <a:gdLst>
                <a:gd name="T0" fmla="*/ 0 w 166"/>
                <a:gd name="T1" fmla="*/ 0 h 357"/>
                <a:gd name="T2" fmla="*/ 0 w 166"/>
                <a:gd name="T3" fmla="*/ 32 h 357"/>
                <a:gd name="T4" fmla="*/ 92 w 166"/>
                <a:gd name="T5" fmla="*/ 74 h 357"/>
                <a:gd name="T6" fmla="*/ 135 w 166"/>
                <a:gd name="T7" fmla="*/ 179 h 357"/>
                <a:gd name="T8" fmla="*/ 92 w 166"/>
                <a:gd name="T9" fmla="*/ 283 h 357"/>
                <a:gd name="T10" fmla="*/ 0 w 166"/>
                <a:gd name="T11" fmla="*/ 326 h 357"/>
                <a:gd name="T12" fmla="*/ 0 w 166"/>
                <a:gd name="T13" fmla="*/ 357 h 357"/>
                <a:gd name="T14" fmla="*/ 166 w 166"/>
                <a:gd name="T15" fmla="*/ 179 h 357"/>
                <a:gd name="T16" fmla="*/ 0 w 166"/>
                <a:gd name="T17" fmla="*/ 0 h 35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6" h="357">
                  <a:moveTo>
                    <a:pt x="0" y="0"/>
                  </a:moveTo>
                  <a:cubicBezTo>
                    <a:pt x="0" y="32"/>
                    <a:pt x="0" y="32"/>
                    <a:pt x="0" y="32"/>
                  </a:cubicBezTo>
                  <a:cubicBezTo>
                    <a:pt x="36" y="35"/>
                    <a:pt x="68" y="50"/>
                    <a:pt x="92" y="74"/>
                  </a:cubicBezTo>
                  <a:cubicBezTo>
                    <a:pt x="119" y="101"/>
                    <a:pt x="135" y="138"/>
                    <a:pt x="135" y="179"/>
                  </a:cubicBezTo>
                  <a:cubicBezTo>
                    <a:pt x="135" y="220"/>
                    <a:pt x="119" y="256"/>
                    <a:pt x="92" y="283"/>
                  </a:cubicBezTo>
                  <a:cubicBezTo>
                    <a:pt x="68" y="307"/>
                    <a:pt x="36" y="323"/>
                    <a:pt x="0" y="326"/>
                  </a:cubicBezTo>
                  <a:cubicBezTo>
                    <a:pt x="0" y="357"/>
                    <a:pt x="0" y="357"/>
                    <a:pt x="0" y="357"/>
                  </a:cubicBezTo>
                  <a:cubicBezTo>
                    <a:pt x="93" y="351"/>
                    <a:pt x="166" y="273"/>
                    <a:pt x="166" y="179"/>
                  </a:cubicBezTo>
                  <a:cubicBezTo>
                    <a:pt x="166" y="84"/>
                    <a:pt x="93" y="7"/>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grpSp>
      <p:grpSp>
        <p:nvGrpSpPr>
          <p:cNvPr id="4" name="Group 3">
            <a:extLst>
              <a:ext uri="{FF2B5EF4-FFF2-40B4-BE49-F238E27FC236}">
                <a16:creationId xmlns:a16="http://schemas.microsoft.com/office/drawing/2014/main" id="{36BD825D-D090-2E79-D780-89C5C7CDF442}"/>
              </a:ext>
            </a:extLst>
          </p:cNvPr>
          <p:cNvGrpSpPr/>
          <p:nvPr/>
        </p:nvGrpSpPr>
        <p:grpSpPr>
          <a:xfrm>
            <a:off x="0" y="104696"/>
            <a:ext cx="867204" cy="555946"/>
            <a:chOff x="-1354596" y="1053296"/>
            <a:chExt cx="2592377" cy="1152000"/>
          </a:xfrm>
        </p:grpSpPr>
        <p:sp>
          <p:nvSpPr>
            <p:cNvPr id="6" name="Rectangle 5">
              <a:extLst>
                <a:ext uri="{FF2B5EF4-FFF2-40B4-BE49-F238E27FC236}">
                  <a16:creationId xmlns:a16="http://schemas.microsoft.com/office/drawing/2014/main" id="{54BE4701-019A-B2B1-F6C4-C52B6F34A567}"/>
                </a:ext>
              </a:extLst>
            </p:cNvPr>
            <p:cNvSpPr/>
            <p:nvPr/>
          </p:nvSpPr>
          <p:spPr>
            <a:xfrm>
              <a:off x="-1354596" y="1053296"/>
              <a:ext cx="2106950" cy="1152000"/>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9" name="Flowchart: Connector 8">
              <a:extLst>
                <a:ext uri="{FF2B5EF4-FFF2-40B4-BE49-F238E27FC236}">
                  <a16:creationId xmlns:a16="http://schemas.microsoft.com/office/drawing/2014/main" id="{61C522B5-FD12-D456-5F46-0168AB73E321}"/>
                </a:ext>
              </a:extLst>
            </p:cNvPr>
            <p:cNvSpPr/>
            <p:nvPr/>
          </p:nvSpPr>
          <p:spPr>
            <a:xfrm>
              <a:off x="85781" y="1053296"/>
              <a:ext cx="1152000" cy="1152000"/>
            </a:xfrm>
            <a:prstGeom prst="flowChartConnector">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Tree>
    <p:extLst>
      <p:ext uri="{BB962C8B-B14F-4D97-AF65-F5344CB8AC3E}">
        <p14:creationId xmlns:p14="http://schemas.microsoft.com/office/powerpoint/2010/main" val="1447783922"/>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userDrawn="1">
  <p:cSld name="Title and Content">
    <p:spTree>
      <p:nvGrpSpPr>
        <p:cNvPr id="1" name=""/>
        <p:cNvGrpSpPr/>
        <p:nvPr/>
      </p:nvGrpSpPr>
      <p:grpSpPr>
        <a:xfrm>
          <a:off x="0" y="0"/>
          <a:ext cx="0" cy="0"/>
        </a:xfrm>
      </p:grpSpPr>
      <p:sp>
        <p:nvSpPr>
          <p:cNvPr id="20" name="文本框 81">
            <a:extLst>
              <a:ext uri="{FF2B5EF4-FFF2-40B4-BE49-F238E27FC236}">
                <a16:creationId xmlns:a16="http://schemas.microsoft.com/office/drawing/2014/main" id="{835FF1E3-60F6-E0A2-E73F-C05A0E41E44D}"/>
              </a:ext>
            </a:extLst>
          </p:cNvPr>
          <p:cNvSpPr txBox="1"/>
          <p:nvPr userDrawn="1"/>
        </p:nvSpPr>
        <p:spPr>
          <a:xfrm>
            <a:off x="775173" y="2828835"/>
            <a:ext cx="3877985" cy="1200329"/>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7200" b="1">
                <a:solidFill>
                  <a:schemeClr val="accent4">
                    <a:lumMod val="75000"/>
                  </a:schemeClr>
                </a:solidFill>
                <a:latin typeface="微软雅黑" pitchFamily="34" charset="-122"/>
                <a:ea typeface="微软雅黑" pitchFamily="34" charset="-122"/>
              </a:rPr>
              <a:t>感谢聆听</a:t>
            </a:r>
          </a:p>
        </p:txBody>
      </p:sp>
      <p:grpSp>
        <p:nvGrpSpPr>
          <p:cNvPr id="12" name="Group 11">
            <a:extLst>
              <a:ext uri="{FF2B5EF4-FFF2-40B4-BE49-F238E27FC236}">
                <a16:creationId xmlns:a16="http://schemas.microsoft.com/office/drawing/2014/main" id="{FCBA184B-3051-18DE-7DA2-B167C7730841}"/>
              </a:ext>
            </a:extLst>
          </p:cNvPr>
          <p:cNvGrpSpPr/>
          <p:nvPr userDrawn="1"/>
        </p:nvGrpSpPr>
        <p:grpSpPr>
          <a:xfrm>
            <a:off x="1" y="242345"/>
            <a:ext cx="2194559" cy="1080000"/>
            <a:chOff x="0" y="262665"/>
            <a:chExt cx="2439749" cy="1217105"/>
          </a:xfrm>
        </p:grpSpPr>
        <p:grpSp>
          <p:nvGrpSpPr>
            <p:cNvPr id="13" name="Group 12">
              <a:extLst>
                <a:ext uri="{FF2B5EF4-FFF2-40B4-BE49-F238E27FC236}">
                  <a16:creationId xmlns:a16="http://schemas.microsoft.com/office/drawing/2014/main" id="{84CDA7B5-2A32-4C83-C1BE-9B9F8E1B8A47}"/>
                </a:ext>
              </a:extLst>
            </p:cNvPr>
            <p:cNvGrpSpPr/>
            <p:nvPr/>
          </p:nvGrpSpPr>
          <p:grpSpPr>
            <a:xfrm>
              <a:off x="0" y="262665"/>
              <a:ext cx="2439749" cy="1217105"/>
              <a:chOff x="-1354596" y="1053296"/>
              <a:chExt cx="2592377" cy="1152000"/>
            </a:xfrm>
          </p:grpSpPr>
          <p:sp>
            <p:nvSpPr>
              <p:cNvPr id="15" name="Rectangle 14">
                <a:extLst>
                  <a:ext uri="{FF2B5EF4-FFF2-40B4-BE49-F238E27FC236}">
                    <a16:creationId xmlns:a16="http://schemas.microsoft.com/office/drawing/2014/main" id="{E99459E8-FC39-8B75-97C0-B7F33CCB9432}"/>
                  </a:ext>
                </a:extLst>
              </p:cNvPr>
              <p:cNvSpPr/>
              <p:nvPr/>
            </p:nvSpPr>
            <p:spPr>
              <a:xfrm>
                <a:off x="-1354596" y="1053296"/>
                <a:ext cx="2106950" cy="1152000"/>
              </a:xfrm>
              <a:prstGeom prst="rect">
                <a:avLst/>
              </a:prstGeom>
              <a:solidFill>
                <a:srgbClr val="0039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6" name="Flowchart: Connector 15">
                <a:extLst>
                  <a:ext uri="{FF2B5EF4-FFF2-40B4-BE49-F238E27FC236}">
                    <a16:creationId xmlns:a16="http://schemas.microsoft.com/office/drawing/2014/main" id="{265FB853-1C4B-1DEA-8D9E-6DF77306B2DC}"/>
                  </a:ext>
                </a:extLst>
              </p:cNvPr>
              <p:cNvSpPr/>
              <p:nvPr/>
            </p:nvSpPr>
            <p:spPr>
              <a:xfrm>
                <a:off x="85781" y="1053296"/>
                <a:ext cx="1152000" cy="1152000"/>
              </a:xfrm>
              <a:prstGeom prst="flowChartConnector">
                <a:avLst/>
              </a:prstGeom>
              <a:solidFill>
                <a:srgbClr val="0039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14" name="TextBox 13">
              <a:extLst>
                <a:ext uri="{FF2B5EF4-FFF2-40B4-BE49-F238E27FC236}">
                  <a16:creationId xmlns:a16="http://schemas.microsoft.com/office/drawing/2014/main" id="{CBFA2568-F373-A0C7-66B5-498C61DF4E09}"/>
                </a:ext>
              </a:extLst>
            </p:cNvPr>
            <p:cNvSpPr txBox="1"/>
            <p:nvPr/>
          </p:nvSpPr>
          <p:spPr>
            <a:xfrm>
              <a:off x="149667" y="344677"/>
              <a:ext cx="1953442" cy="954107"/>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a:solidFill>
                    <a:schemeClr val="bg1"/>
                  </a:solidFill>
                </a:rPr>
                <a:t>数智创新</a:t>
              </a:r>
              <a:endParaRPr lang="en-US" altLang="zh-CN" sz="2800">
                <a:solidFill>
                  <a:schemeClr val="bg1"/>
                </a:solidFill>
              </a:endParaRPr>
            </a:p>
            <a:p>
              <a:r>
                <a:rPr lang="zh-CN" altLang="en-US" sz="2800">
                  <a:solidFill>
                    <a:schemeClr val="bg1"/>
                  </a:solidFill>
                </a:rPr>
                <a:t>变革未来</a:t>
              </a:r>
              <a:endParaRPr lang="en-US" altLang="zh-CN" sz="2800">
                <a:solidFill>
                  <a:schemeClr val="bg1"/>
                </a:solidFill>
              </a:endParaRPr>
            </a:p>
          </p:txBody>
        </p:sp>
      </p:grpSp>
      <p:pic>
        <p:nvPicPr>
          <p:cNvPr id="17" name="Picture 16">
            <a:extLst>
              <a:ext uri="{FF2B5EF4-FFF2-40B4-BE49-F238E27FC236}">
                <a16:creationId xmlns:a16="http://schemas.microsoft.com/office/drawing/2014/main" id="{80863FD4-39AC-73FE-8C65-94F6BFB16A24}"/>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6142300" y="825412"/>
            <a:ext cx="5854615" cy="5298233"/>
          </a:xfrm>
          <a:prstGeom prst="rect">
            <a:avLst/>
          </a:prstGeom>
        </p:spPr>
      </p:pic>
      <p:sp>
        <p:nvSpPr>
          <p:cNvPr id="18" name="TextBox 17">
            <a:extLst>
              <a:ext uri="{FF2B5EF4-FFF2-40B4-BE49-F238E27FC236}">
                <a16:creationId xmlns:a16="http://schemas.microsoft.com/office/drawing/2014/main" id="{1EA14705-0BCB-AEEA-AD97-B3E17A45A042}"/>
              </a:ext>
            </a:extLst>
          </p:cNvPr>
          <p:cNvSpPr txBox="1"/>
          <p:nvPr userDrawn="1"/>
        </p:nvSpPr>
        <p:spPr>
          <a:xfrm>
            <a:off x="891813" y="4029164"/>
            <a:ext cx="3422539" cy="903645"/>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indent="0" algn="ctr" defTabSz="914377" rtl="0" eaLnBrk="1" fontAlgn="auto" latinLnBrk="0" hangingPunct="1">
              <a:lnSpc>
                <a:spcPct val="120000"/>
              </a:lnSpc>
              <a:spcBef>
                <a:spcPct val="0"/>
              </a:spcBef>
              <a:spcAft>
                <a:spcPct val="0"/>
              </a:spcAft>
              <a:buClrTx/>
              <a:buSzTx/>
              <a:buFontTx/>
              <a:buNone/>
            </a:pPr>
            <a:r>
              <a:rPr kumimoji="0" lang="en-US" altLang="zh-CN" sz="4800" b="1" i="0" u="none" strike="noStrike" kern="1200" cap="none" spc="0" normalizeH="0" baseline="0" noProof="0">
                <a:ln>
                  <a:noFill/>
                </a:ln>
                <a:solidFill>
                  <a:schemeClr val="accent4">
                    <a:lumMod val="75000"/>
                  </a:schemeClr>
                </a:solidFill>
                <a:effectLst/>
                <a:uLnTx/>
                <a:uFillTx/>
                <a:latin typeface="微软雅黑" pitchFamily="34" charset="-122"/>
                <a:ea typeface="微软雅黑" pitchFamily="34" charset="-122"/>
                <a:cs typeface="+mn-cs"/>
              </a:rPr>
              <a:t>Thank you</a:t>
            </a:r>
            <a:endParaRPr kumimoji="0" lang="zh-CN" altLang="en-US" sz="4800" b="1" i="0" u="none" strike="noStrike" kern="1200" cap="none" spc="0" normalizeH="0" baseline="0" noProof="0">
              <a:ln>
                <a:noFill/>
              </a:ln>
              <a:solidFill>
                <a:schemeClr val="accent4">
                  <a:lumMod val="75000"/>
                </a:schemeClr>
              </a:solidFill>
              <a:effectLst/>
              <a:uLnTx/>
              <a:uFillTx/>
              <a:latin typeface="微软雅黑" pitchFamily="34" charset="-122"/>
              <a:ea typeface="微软雅黑" pitchFamily="34" charset="-122"/>
              <a:cs typeface="+mn-cs"/>
            </a:endParaRPr>
          </a:p>
        </p:txBody>
      </p:sp>
    </p:spTree>
    <p:extLst>
      <p:ext uri="{BB962C8B-B14F-4D97-AF65-F5344CB8AC3E}">
        <p14:creationId xmlns:p14="http://schemas.microsoft.com/office/powerpoint/2010/main" val="359964398"/>
      </p:ext>
    </p:extLst>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76038" y="291149"/>
            <a:ext cx="10779798"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4" name="Text Placeholder 2">
            <a:extLst>
              <a:ext uri="{FF2B5EF4-FFF2-40B4-BE49-F238E27FC236}">
                <a16:creationId xmlns:a16="http://schemas.microsoft.com/office/drawing/2014/main" id="{EF9F5C87-60B1-054C-F116-D088366FF19C}"/>
              </a:ext>
            </a:extLst>
          </p:cNvPr>
          <p:cNvSpPr>
            <a:spLocks noGrp="1"/>
          </p:cNvSpPr>
          <p:nvPr>
            <p:ph type="body" idx="1"/>
          </p:nvPr>
        </p:nvSpPr>
        <p:spPr>
          <a:xfrm>
            <a:off x="4556760" y="1096513"/>
            <a:ext cx="6763281" cy="521208"/>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6" name="Content Placeholder 3">
            <a:extLst>
              <a:ext uri="{FF2B5EF4-FFF2-40B4-BE49-F238E27FC236}">
                <a16:creationId xmlns:a16="http://schemas.microsoft.com/office/drawing/2014/main" id="{80E73495-DD5B-49C0-47F6-25011507935B}"/>
              </a:ext>
            </a:extLst>
          </p:cNvPr>
          <p:cNvSpPr>
            <a:spLocks noGrp="1"/>
          </p:cNvSpPr>
          <p:nvPr>
            <p:ph sz="half" idx="2"/>
          </p:nvPr>
        </p:nvSpPr>
        <p:spPr>
          <a:xfrm>
            <a:off x="4556761" y="1743386"/>
            <a:ext cx="6763280"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4" name="Text Placeholder 2">
            <a:extLst>
              <a:ext uri="{FF2B5EF4-FFF2-40B4-BE49-F238E27FC236}">
                <a16:creationId xmlns:a16="http://schemas.microsoft.com/office/drawing/2014/main" id="{9DC5167D-090F-6F1C-81F3-D1CC33E4EECE}"/>
              </a:ext>
            </a:extLst>
          </p:cNvPr>
          <p:cNvSpPr>
            <a:spLocks noGrp="1"/>
          </p:cNvSpPr>
          <p:nvPr>
            <p:ph type="body" idx="3"/>
          </p:nvPr>
        </p:nvSpPr>
        <p:spPr>
          <a:xfrm>
            <a:off x="4556760" y="3819674"/>
            <a:ext cx="6763281" cy="521208"/>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25" name="Content Placeholder 3">
            <a:extLst>
              <a:ext uri="{FF2B5EF4-FFF2-40B4-BE49-F238E27FC236}">
                <a16:creationId xmlns:a16="http://schemas.microsoft.com/office/drawing/2014/main" id="{FDE21F4E-CCD8-35F7-9679-D4DD9E632D91}"/>
              </a:ext>
            </a:extLst>
          </p:cNvPr>
          <p:cNvSpPr>
            <a:spLocks noGrp="1"/>
          </p:cNvSpPr>
          <p:nvPr>
            <p:ph sz="half" idx="4"/>
          </p:nvPr>
        </p:nvSpPr>
        <p:spPr>
          <a:xfrm>
            <a:off x="4556760" y="4466547"/>
            <a:ext cx="6763279"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2" name="组合 43">
            <a:extLst>
              <a:ext uri="{FF2B5EF4-FFF2-40B4-BE49-F238E27FC236}">
                <a16:creationId xmlns:a16="http://schemas.microsoft.com/office/drawing/2014/main" id="{ECB38A02-1DDE-6888-F8E9-91EA25394B14}"/>
              </a:ext>
            </a:extLst>
          </p:cNvPr>
          <p:cNvGrpSpPr/>
          <p:nvPr userDrawn="1"/>
        </p:nvGrpSpPr>
        <p:grpSpPr>
          <a:xfrm>
            <a:off x="660399" y="2199674"/>
            <a:ext cx="3240000" cy="3240000"/>
            <a:chOff x="4299766" y="5946187"/>
            <a:chExt cx="305647" cy="305644"/>
          </a:xfrm>
        </p:grpSpPr>
        <p:grpSp>
          <p:nvGrpSpPr>
            <p:cNvPr id="22" name="组合 44">
              <a:extLst>
                <a:ext uri="{FF2B5EF4-FFF2-40B4-BE49-F238E27FC236}">
                  <a16:creationId xmlns:a16="http://schemas.microsoft.com/office/drawing/2014/main" id="{1F9C90C8-1B18-808D-C2C4-BFFB53D3501D}"/>
                </a:ext>
              </a:extLst>
            </p:cNvPr>
            <p:cNvGrpSpPr/>
            <p:nvPr/>
          </p:nvGrpSpPr>
          <p:grpSpPr>
            <a:xfrm>
              <a:off x="4299766" y="5946187"/>
              <a:ext cx="305647" cy="305644"/>
              <a:chOff x="1517330" y="1125257"/>
              <a:chExt cx="2204282" cy="2204282"/>
            </a:xfrm>
          </p:grpSpPr>
          <p:sp>
            <p:nvSpPr>
              <p:cNvPr id="60" name="椭圆 46">
                <a:extLst>
                  <a:ext uri="{FF2B5EF4-FFF2-40B4-BE49-F238E27FC236}">
                    <a16:creationId xmlns:a16="http://schemas.microsoft.com/office/drawing/2014/main" id="{7A1A0806-13F3-270C-B0EA-852A7360F8B0}"/>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71" name="椭圆 47">
                <a:extLst>
                  <a:ext uri="{FF2B5EF4-FFF2-40B4-BE49-F238E27FC236}">
                    <a16:creationId xmlns:a16="http://schemas.microsoft.com/office/drawing/2014/main" id="{140023CA-CB23-0D2C-24E2-A6DBE3CF5790}"/>
                  </a:ext>
                </a:extLst>
              </p:cNvPr>
              <p:cNvSpPr/>
              <p:nvPr/>
            </p:nvSpPr>
            <p:spPr>
              <a:xfrm>
                <a:off x="1719372" y="1327298"/>
                <a:ext cx="1800200" cy="1800200"/>
              </a:xfrm>
              <a:prstGeom prst="ellipse">
                <a:avLst/>
              </a:prstGeom>
              <a:solidFill>
                <a:srgbClr val="2EA7E0"/>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23" name="Freeform 45">
              <a:extLst>
                <a:ext uri="{FF2B5EF4-FFF2-40B4-BE49-F238E27FC236}">
                  <a16:creationId xmlns:a16="http://schemas.microsoft.com/office/drawing/2014/main" id="{5A8CDFE4-9F20-1339-B713-BCCD950D9984}"/>
                </a:ext>
              </a:extLst>
            </p:cNvPr>
            <p:cNvSpPr>
              <a:spLocks noEditPoints="1"/>
            </p:cNvSpPr>
            <p:nvPr/>
          </p:nvSpPr>
          <p:spPr bwMode="auto">
            <a:xfrm>
              <a:off x="4381353" y="6022165"/>
              <a:ext cx="142472" cy="146367"/>
            </a:xfrm>
            <a:custGeom>
              <a:gdLst>
                <a:gd name="T0" fmla="*/ 40 w 46"/>
                <a:gd name="T1" fmla="*/ 28 h 51"/>
                <a:gd name="T2" fmla="*/ 35 w 46"/>
                <a:gd name="T3" fmla="*/ 41 h 51"/>
                <a:gd name="T4" fmla="*/ 34 w 46"/>
                <a:gd name="T5" fmla="*/ 34 h 51"/>
                <a:gd name="T6" fmla="*/ 29 w 46"/>
                <a:gd name="T7" fmla="*/ 30 h 51"/>
                <a:gd name="T8" fmla="*/ 29 w 46"/>
                <a:gd name="T9" fmla="*/ 30 h 51"/>
                <a:gd name="T10" fmla="*/ 27 w 46"/>
                <a:gd name="T11" fmla="*/ 30 h 51"/>
                <a:gd name="T12" fmla="*/ 25 w 46"/>
                <a:gd name="T13" fmla="*/ 35 h 51"/>
                <a:gd name="T14" fmla="*/ 24 w 46"/>
                <a:gd name="T15" fmla="*/ 38 h 51"/>
                <a:gd name="T16" fmla="*/ 24 w 46"/>
                <a:gd name="T17" fmla="*/ 32 h 51"/>
                <a:gd name="T18" fmla="*/ 24 w 46"/>
                <a:gd name="T19" fmla="*/ 31 h 51"/>
                <a:gd name="T20" fmla="*/ 23 w 46"/>
                <a:gd name="T21" fmla="*/ 30 h 51"/>
                <a:gd name="T22" fmla="*/ 22 w 46"/>
                <a:gd name="T23" fmla="*/ 31 h 51"/>
                <a:gd name="T24" fmla="*/ 22 w 46"/>
                <a:gd name="T25" fmla="*/ 32 h 51"/>
                <a:gd name="T26" fmla="*/ 21 w 46"/>
                <a:gd name="T27" fmla="*/ 38 h 51"/>
                <a:gd name="T28" fmla="*/ 20 w 46"/>
                <a:gd name="T29" fmla="*/ 35 h 51"/>
                <a:gd name="T30" fmla="*/ 19 w 46"/>
                <a:gd name="T31" fmla="*/ 30 h 51"/>
                <a:gd name="T32" fmla="*/ 15 w 46"/>
                <a:gd name="T33" fmla="*/ 30 h 51"/>
                <a:gd name="T34" fmla="*/ 15 w 46"/>
                <a:gd name="T35" fmla="*/ 30 h 51"/>
                <a:gd name="T36" fmla="*/ 11 w 46"/>
                <a:gd name="T37" fmla="*/ 34 h 51"/>
                <a:gd name="T38" fmla="*/ 10 w 46"/>
                <a:gd name="T39" fmla="*/ 41 h 51"/>
                <a:gd name="T40" fmla="*/ 5 w 46"/>
                <a:gd name="T41" fmla="*/ 28 h 51"/>
                <a:gd name="T42" fmla="*/ 23 w 46"/>
                <a:gd name="T43" fmla="*/ 11 h 51"/>
                <a:gd name="T44" fmla="*/ 23 w 46"/>
                <a:gd name="T45" fmla="*/ 14 h 51"/>
                <a:gd name="T46" fmla="*/ 25 w 46"/>
                <a:gd name="T47" fmla="*/ 15 h 51"/>
                <a:gd name="T48" fmla="*/ 28 w 46"/>
                <a:gd name="T49" fmla="*/ 13 h 51"/>
                <a:gd name="T50" fmla="*/ 32 w 46"/>
                <a:gd name="T51" fmla="*/ 11 h 51"/>
                <a:gd name="T52" fmla="*/ 34 w 46"/>
                <a:gd name="T53" fmla="*/ 9 h 51"/>
                <a:gd name="T54" fmla="*/ 34 w 46"/>
                <a:gd name="T55" fmla="*/ 7 h 51"/>
                <a:gd name="T56" fmla="*/ 32 w 46"/>
                <a:gd name="T57" fmla="*/ 5 h 51"/>
                <a:gd name="T58" fmla="*/ 28 w 46"/>
                <a:gd name="T59" fmla="*/ 3 h 51"/>
                <a:gd name="T60" fmla="*/ 25 w 46"/>
                <a:gd name="T61" fmla="*/ 1 h 51"/>
                <a:gd name="T62" fmla="*/ 23 w 46"/>
                <a:gd name="T63" fmla="*/ 2 h 51"/>
                <a:gd name="T64" fmla="*/ 23 w 46"/>
                <a:gd name="T65" fmla="*/ 5 h 51"/>
                <a:gd name="T66" fmla="*/ 0 w 46"/>
                <a:gd name="T67" fmla="*/ 28 h 51"/>
                <a:gd name="T68" fmla="*/ 23 w 46"/>
                <a:gd name="T69" fmla="*/ 51 h 51"/>
                <a:gd name="T70" fmla="*/ 46 w 46"/>
                <a:gd name="T71" fmla="*/ 28 h 51"/>
                <a:gd name="T72" fmla="*/ 40 w 46"/>
                <a:gd name="T73" fmla="*/ 28 h 51"/>
                <a:gd name="T74" fmla="*/ 23 w 46"/>
                <a:gd name="T75" fmla="*/ 19 h 51"/>
                <a:gd name="T76" fmla="*/ 28 w 46"/>
                <a:gd name="T77" fmla="*/ 24 h 51"/>
                <a:gd name="T78" fmla="*/ 23 w 46"/>
                <a:gd name="T79" fmla="*/ 29 h 51"/>
                <a:gd name="T80" fmla="*/ 17 w 46"/>
                <a:gd name="T81" fmla="*/ 24 h 51"/>
                <a:gd name="T82" fmla="*/ 23 w 46"/>
                <a:gd name="T83" fmla="*/ 19 h 51"/>
                <a:gd name="T84" fmla="*/ 30 w 46"/>
                <a:gd name="T85" fmla="*/ 37 h 51"/>
                <a:gd name="T86" fmla="*/ 30 w 46"/>
                <a:gd name="T87" fmla="*/ 37 h 51"/>
                <a:gd name="T88" fmla="*/ 30 w 46"/>
                <a:gd name="T89" fmla="*/ 37 h 51"/>
                <a:gd name="T90" fmla="*/ 30 w 46"/>
                <a:gd name="T91" fmla="*/ 44 h 51"/>
                <a:gd name="T92" fmla="*/ 30 w 46"/>
                <a:gd name="T93" fmla="*/ 44 h 51"/>
                <a:gd name="T94" fmla="*/ 29 w 46"/>
                <a:gd name="T95" fmla="*/ 37 h 51"/>
                <a:gd name="T96" fmla="*/ 30 w 46"/>
                <a:gd name="T97" fmla="*/ 37 h 51"/>
                <a:gd name="T98" fmla="*/ 15 w 46"/>
                <a:gd name="T99" fmla="*/ 37 h 51"/>
                <a:gd name="T100" fmla="*/ 15 w 46"/>
                <a:gd name="T101" fmla="*/ 37 h 51"/>
                <a:gd name="T102" fmla="*/ 15 w 46"/>
                <a:gd name="T103" fmla="*/ 44 h 51"/>
                <a:gd name="T104" fmla="*/ 14 w 46"/>
                <a:gd name="T105" fmla="*/ 44 h 51"/>
                <a:gd name="T106" fmla="*/ 14 w 46"/>
                <a:gd name="T107" fmla="*/ 37 h 51"/>
                <a:gd name="T108" fmla="*/ 15 w 46"/>
                <a:gd name="T109" fmla="*/ 37 h 5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 h="51">
                  <a:moveTo>
                    <a:pt x="40" y="28"/>
                  </a:moveTo>
                  <a:cubicBezTo>
                    <a:pt x="40" y="33"/>
                    <a:pt x="38" y="38"/>
                    <a:pt x="35" y="41"/>
                  </a:cubicBezTo>
                  <a:cubicBezTo>
                    <a:pt x="34" y="38"/>
                    <a:pt x="34" y="35"/>
                    <a:pt x="34" y="34"/>
                  </a:cubicBezTo>
                  <a:cubicBezTo>
                    <a:pt x="33" y="31"/>
                    <a:pt x="30" y="30"/>
                    <a:pt x="29" y="30"/>
                  </a:cubicBezTo>
                  <a:cubicBezTo>
                    <a:pt x="29" y="30"/>
                    <a:pt x="29" y="30"/>
                    <a:pt x="29" y="30"/>
                  </a:cubicBezTo>
                  <a:cubicBezTo>
                    <a:pt x="27" y="30"/>
                    <a:pt x="27" y="30"/>
                    <a:pt x="27" y="30"/>
                  </a:cubicBezTo>
                  <a:cubicBezTo>
                    <a:pt x="25" y="35"/>
                    <a:pt x="25" y="35"/>
                    <a:pt x="25" y="35"/>
                  </a:cubicBezTo>
                  <a:cubicBezTo>
                    <a:pt x="24" y="38"/>
                    <a:pt x="24" y="38"/>
                    <a:pt x="24" y="38"/>
                  </a:cubicBezTo>
                  <a:cubicBezTo>
                    <a:pt x="24" y="32"/>
                    <a:pt x="24" y="32"/>
                    <a:pt x="24" y="32"/>
                  </a:cubicBezTo>
                  <a:cubicBezTo>
                    <a:pt x="24" y="32"/>
                    <a:pt x="24" y="31"/>
                    <a:pt x="24" y="31"/>
                  </a:cubicBezTo>
                  <a:cubicBezTo>
                    <a:pt x="24" y="31"/>
                    <a:pt x="23" y="30"/>
                    <a:pt x="23" y="30"/>
                  </a:cubicBezTo>
                  <a:cubicBezTo>
                    <a:pt x="22" y="30"/>
                    <a:pt x="22" y="31"/>
                    <a:pt x="22" y="31"/>
                  </a:cubicBezTo>
                  <a:cubicBezTo>
                    <a:pt x="22" y="31"/>
                    <a:pt x="22" y="32"/>
                    <a:pt x="22" y="32"/>
                  </a:cubicBezTo>
                  <a:cubicBezTo>
                    <a:pt x="21" y="38"/>
                    <a:pt x="21" y="38"/>
                    <a:pt x="21" y="38"/>
                  </a:cubicBezTo>
                  <a:cubicBezTo>
                    <a:pt x="20" y="35"/>
                    <a:pt x="20" y="35"/>
                    <a:pt x="20" y="35"/>
                  </a:cubicBezTo>
                  <a:cubicBezTo>
                    <a:pt x="19" y="30"/>
                    <a:pt x="19" y="30"/>
                    <a:pt x="19" y="30"/>
                  </a:cubicBezTo>
                  <a:cubicBezTo>
                    <a:pt x="15" y="30"/>
                    <a:pt x="15" y="30"/>
                    <a:pt x="15" y="30"/>
                  </a:cubicBezTo>
                  <a:cubicBezTo>
                    <a:pt x="15" y="30"/>
                    <a:pt x="15" y="30"/>
                    <a:pt x="15" y="30"/>
                  </a:cubicBezTo>
                  <a:cubicBezTo>
                    <a:pt x="13" y="31"/>
                    <a:pt x="11" y="31"/>
                    <a:pt x="11" y="34"/>
                  </a:cubicBezTo>
                  <a:cubicBezTo>
                    <a:pt x="10" y="35"/>
                    <a:pt x="10" y="37"/>
                    <a:pt x="10" y="41"/>
                  </a:cubicBezTo>
                  <a:cubicBezTo>
                    <a:pt x="7" y="37"/>
                    <a:pt x="5" y="33"/>
                    <a:pt x="5" y="28"/>
                  </a:cubicBezTo>
                  <a:cubicBezTo>
                    <a:pt x="5" y="19"/>
                    <a:pt x="13" y="11"/>
                    <a:pt x="23" y="11"/>
                  </a:cubicBezTo>
                  <a:cubicBezTo>
                    <a:pt x="23" y="14"/>
                    <a:pt x="23" y="14"/>
                    <a:pt x="23" y="14"/>
                  </a:cubicBezTo>
                  <a:cubicBezTo>
                    <a:pt x="23" y="15"/>
                    <a:pt x="24" y="15"/>
                    <a:pt x="25" y="15"/>
                  </a:cubicBezTo>
                  <a:cubicBezTo>
                    <a:pt x="28" y="13"/>
                    <a:pt x="28" y="13"/>
                    <a:pt x="28" y="13"/>
                  </a:cubicBezTo>
                  <a:cubicBezTo>
                    <a:pt x="29" y="12"/>
                    <a:pt x="30" y="11"/>
                    <a:pt x="32" y="11"/>
                  </a:cubicBezTo>
                  <a:cubicBezTo>
                    <a:pt x="34" y="9"/>
                    <a:pt x="34" y="9"/>
                    <a:pt x="34" y="9"/>
                  </a:cubicBezTo>
                  <a:cubicBezTo>
                    <a:pt x="36" y="8"/>
                    <a:pt x="36" y="7"/>
                    <a:pt x="34" y="7"/>
                  </a:cubicBezTo>
                  <a:cubicBezTo>
                    <a:pt x="32" y="5"/>
                    <a:pt x="32" y="5"/>
                    <a:pt x="32" y="5"/>
                  </a:cubicBezTo>
                  <a:cubicBezTo>
                    <a:pt x="30" y="4"/>
                    <a:pt x="29" y="3"/>
                    <a:pt x="28" y="3"/>
                  </a:cubicBezTo>
                  <a:cubicBezTo>
                    <a:pt x="25" y="1"/>
                    <a:pt x="25" y="1"/>
                    <a:pt x="25" y="1"/>
                  </a:cubicBezTo>
                  <a:cubicBezTo>
                    <a:pt x="24" y="0"/>
                    <a:pt x="23" y="1"/>
                    <a:pt x="23" y="2"/>
                  </a:cubicBezTo>
                  <a:cubicBezTo>
                    <a:pt x="23" y="5"/>
                    <a:pt x="23" y="5"/>
                    <a:pt x="23" y="5"/>
                  </a:cubicBezTo>
                  <a:cubicBezTo>
                    <a:pt x="10" y="5"/>
                    <a:pt x="0" y="16"/>
                    <a:pt x="0" y="28"/>
                  </a:cubicBezTo>
                  <a:cubicBezTo>
                    <a:pt x="0" y="41"/>
                    <a:pt x="10" y="51"/>
                    <a:pt x="23" y="51"/>
                  </a:cubicBezTo>
                  <a:cubicBezTo>
                    <a:pt x="35" y="51"/>
                    <a:pt x="46" y="41"/>
                    <a:pt x="46" y="28"/>
                  </a:cubicBezTo>
                  <a:cubicBezTo>
                    <a:pt x="40" y="28"/>
                    <a:pt x="40" y="28"/>
                    <a:pt x="40" y="28"/>
                  </a:cubicBezTo>
                  <a:close/>
                  <a:moveTo>
                    <a:pt x="23" y="19"/>
                  </a:moveTo>
                  <a:cubicBezTo>
                    <a:pt x="26" y="19"/>
                    <a:pt x="28" y="21"/>
                    <a:pt x="28" y="24"/>
                  </a:cubicBezTo>
                  <a:cubicBezTo>
                    <a:pt x="28" y="27"/>
                    <a:pt x="26" y="29"/>
                    <a:pt x="23" y="29"/>
                  </a:cubicBezTo>
                  <a:cubicBezTo>
                    <a:pt x="20" y="29"/>
                    <a:pt x="17" y="27"/>
                    <a:pt x="17" y="24"/>
                  </a:cubicBezTo>
                  <a:cubicBezTo>
                    <a:pt x="17" y="21"/>
                    <a:pt x="20" y="19"/>
                    <a:pt x="23" y="19"/>
                  </a:cubicBezTo>
                  <a:close/>
                  <a:moveTo>
                    <a:pt x="30" y="37"/>
                  </a:moveTo>
                  <a:cubicBezTo>
                    <a:pt x="30" y="37"/>
                    <a:pt x="30" y="37"/>
                    <a:pt x="30" y="37"/>
                  </a:cubicBezTo>
                  <a:cubicBezTo>
                    <a:pt x="30" y="37"/>
                    <a:pt x="30" y="37"/>
                    <a:pt x="30" y="37"/>
                  </a:cubicBezTo>
                  <a:cubicBezTo>
                    <a:pt x="30" y="44"/>
                    <a:pt x="30" y="44"/>
                    <a:pt x="30" y="44"/>
                  </a:cubicBezTo>
                  <a:cubicBezTo>
                    <a:pt x="30" y="44"/>
                    <a:pt x="30" y="44"/>
                    <a:pt x="30" y="44"/>
                  </a:cubicBezTo>
                  <a:cubicBezTo>
                    <a:pt x="29" y="37"/>
                    <a:pt x="29" y="37"/>
                    <a:pt x="29" y="37"/>
                  </a:cubicBezTo>
                  <a:cubicBezTo>
                    <a:pt x="30" y="37"/>
                    <a:pt x="30" y="37"/>
                    <a:pt x="30" y="37"/>
                  </a:cubicBezTo>
                  <a:close/>
                  <a:moveTo>
                    <a:pt x="15" y="37"/>
                  </a:moveTo>
                  <a:cubicBezTo>
                    <a:pt x="15" y="37"/>
                    <a:pt x="15" y="37"/>
                    <a:pt x="15" y="37"/>
                  </a:cubicBezTo>
                  <a:cubicBezTo>
                    <a:pt x="15" y="44"/>
                    <a:pt x="15" y="44"/>
                    <a:pt x="15" y="44"/>
                  </a:cubicBezTo>
                  <a:cubicBezTo>
                    <a:pt x="15" y="44"/>
                    <a:pt x="14" y="44"/>
                    <a:pt x="14" y="44"/>
                  </a:cubicBezTo>
                  <a:cubicBezTo>
                    <a:pt x="14" y="37"/>
                    <a:pt x="14" y="37"/>
                    <a:pt x="14" y="37"/>
                  </a:cubicBezTo>
                  <a:cubicBezTo>
                    <a:pt x="14" y="37"/>
                    <a:pt x="14" y="37"/>
                    <a:pt x="15" y="37"/>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spTree>
    <p:extLst>
      <p:ext uri="{BB962C8B-B14F-4D97-AF65-F5344CB8AC3E}">
        <p14:creationId xmlns:p14="http://schemas.microsoft.com/office/powerpoint/2010/main" val="136711345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2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214425467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6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519223435"/>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3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11861" y="305432"/>
            <a:ext cx="10680139"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660491" y="1228593"/>
            <a:ext cx="6406346"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660490" y="1875466"/>
            <a:ext cx="6416966"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60490" y="3944401"/>
            <a:ext cx="6416966"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60490" y="4598627"/>
            <a:ext cx="6416967"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pic>
        <p:nvPicPr>
          <p:cNvPr id="4" name="Picture 3">
            <a:extLst>
              <a:ext uri="{FF2B5EF4-FFF2-40B4-BE49-F238E27FC236}">
                <a16:creationId xmlns:a16="http://schemas.microsoft.com/office/drawing/2014/main" id="{3FFDB419-7F75-BCF8-FC9F-70DE68365B58}"/>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7497716" y="1655365"/>
            <a:ext cx="4464475" cy="4040202"/>
          </a:xfrm>
          <a:prstGeom prst="rect">
            <a:avLst/>
          </a:prstGeom>
        </p:spPr>
      </p:pic>
    </p:spTree>
    <p:extLst>
      <p:ext uri="{BB962C8B-B14F-4D97-AF65-F5344CB8AC3E}">
        <p14:creationId xmlns:p14="http://schemas.microsoft.com/office/powerpoint/2010/main" val="37050634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2_Title Only - With Background">
    <p:spTree>
      <p:nvGrpSpPr>
        <p:cNvPr id="1" name=""/>
        <p:cNvGrpSpPr/>
        <p:nvPr/>
      </p:nvGrpSpPr>
      <p:grpSpPr>
        <a:xfrm>
          <a:off x="0" y="0"/>
          <a:ext cx="0" cy="0"/>
        </a:xfrm>
      </p:grpSpPr>
      <p:sp>
        <p:nvSpPr>
          <p:cNvPr id="11" name="矩形 294">
            <a:extLst>
              <a:ext uri="{FF2B5EF4-FFF2-40B4-BE49-F238E27FC236}">
                <a16:creationId xmlns:a16="http://schemas.microsoft.com/office/drawing/2014/main" id="{B00500FB-D3D7-2646-D76B-55AF9746EA29}"/>
              </a:ext>
            </a:extLst>
          </p:cNvPr>
          <p:cNvSpPr/>
          <p:nvPr userDrawn="1"/>
        </p:nvSpPr>
        <p:spPr>
          <a:xfrm>
            <a:off x="1" y="5584856"/>
            <a:ext cx="12192000" cy="1273144"/>
          </a:xfrm>
          <a:prstGeom prst="rect">
            <a:avLst/>
          </a:prstGeom>
          <a:solidFill>
            <a:srgbClr val="2EA7E0"/>
          </a:solidFill>
          <a:ln w="25400" cap="flat" cmpd="sng" algn="ctr">
            <a:no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3" name="矩形: 圆角 332">
            <a:extLst>
              <a:ext uri="{FF2B5EF4-FFF2-40B4-BE49-F238E27FC236}">
                <a16:creationId xmlns:a16="http://schemas.microsoft.com/office/drawing/2014/main" id="{EBA8A6BB-DBA8-A159-A9EA-A4901D995BCB}"/>
              </a:ext>
            </a:extLst>
          </p:cNvPr>
          <p:cNvSpPr/>
          <p:nvPr userDrawn="1"/>
        </p:nvSpPr>
        <p:spPr>
          <a:xfrm>
            <a:off x="6632450" y="1570362"/>
            <a:ext cx="4622034" cy="4773962"/>
          </a:xfrm>
          <a:prstGeom prst="roundRect">
            <a:avLst>
              <a:gd name="adj" fmla="val 4303"/>
            </a:avLst>
          </a:prstGeom>
          <a:solidFill>
            <a:srgbClr val="F0F7FF"/>
          </a:solidFill>
          <a:ln w="25400" cap="flat" cmpd="sng" algn="ctr">
            <a:noFill/>
            <a:prstDash val="solid"/>
          </a:ln>
          <a:effectLst>
            <a:outerShdw blurRad="101600" sx="102000" sy="102000" algn="ctr" rotWithShape="0">
              <a:srgbClr val="3690FF">
                <a:alpha val="12000"/>
              </a:srgbClr>
            </a:outerShdw>
            <a:reflection blurRad="114300" stA="48000" endPos="28000" dist="12700" dir="5400000" sy="-100000" algn="bl" rotWithShape="0"/>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2" name="矩形: 圆角 332">
            <a:extLst>
              <a:ext uri="{FF2B5EF4-FFF2-40B4-BE49-F238E27FC236}">
                <a16:creationId xmlns:a16="http://schemas.microsoft.com/office/drawing/2014/main" id="{75AC9D92-F565-CBF6-7CAB-BE57573ADC22}"/>
              </a:ext>
            </a:extLst>
          </p:cNvPr>
          <p:cNvSpPr/>
          <p:nvPr userDrawn="1"/>
        </p:nvSpPr>
        <p:spPr>
          <a:xfrm>
            <a:off x="937518" y="1570362"/>
            <a:ext cx="4622034" cy="4772234"/>
          </a:xfrm>
          <a:prstGeom prst="roundRect">
            <a:avLst>
              <a:gd name="adj" fmla="val 4303"/>
            </a:avLst>
          </a:prstGeom>
          <a:solidFill>
            <a:srgbClr val="F0F7FF"/>
          </a:solidFill>
          <a:ln w="25400" cap="flat" cmpd="sng" algn="ctr">
            <a:noFill/>
            <a:prstDash val="solid"/>
          </a:ln>
          <a:effectLst>
            <a:outerShdw blurRad="101600" sx="102000" sy="102000" algn="ctr" rotWithShape="0">
              <a:srgbClr val="3690FF">
                <a:alpha val="12000"/>
              </a:srgbClr>
            </a:outerShdw>
            <a:reflection blurRad="114300" stA="48000" endPos="28000" dist="12700" dir="5400000" sy="-100000" algn="bl" rotWithShape="0"/>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9" name="Title 28"/>
          <p:cNvSpPr>
            <a:spLocks noGrp="1"/>
          </p:cNvSpPr>
          <p:nvPr>
            <p:ph type="title" hasCustomPrompt="1"/>
          </p:nvPr>
        </p:nvSpPr>
        <p:spPr bwMode="gray">
          <a:xfrm>
            <a:off x="1548231" y="275048"/>
            <a:ext cx="1073657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076530" y="2175139"/>
            <a:ext cx="4344009" cy="771219"/>
          </a:xfrm>
          <a:prstGeom prst="rect">
            <a:avLst/>
          </a:prstGeom>
        </p:spPr>
        <p:txBody>
          <a:bodyPr anchor="ctr"/>
          <a:lstStyle>
            <a:lvl1pPr marL="0" indent="0" algn="ctr">
              <a:buNone/>
              <a:defRPr sz="20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1076530" y="3108960"/>
            <a:ext cx="4344009" cy="315037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738917" y="2172951"/>
            <a:ext cx="4345200" cy="773407"/>
          </a:xfrm>
          <a:prstGeom prst="rect">
            <a:avLst/>
          </a:prstGeom>
        </p:spPr>
        <p:txBody>
          <a:bodyPr anchor="ctr"/>
          <a:lstStyle>
            <a:lvl1pPr marL="0" indent="0" algn="ctr">
              <a:buNone/>
              <a:defRPr sz="20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738917" y="3108960"/>
            <a:ext cx="4376553" cy="315037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691411" y="1327939"/>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2" name="Group 21">
            <a:extLst>
              <a:ext uri="{FF2B5EF4-FFF2-40B4-BE49-F238E27FC236}">
                <a16:creationId xmlns:a16="http://schemas.microsoft.com/office/drawing/2014/main" id="{421B774B-3888-010D-EFBF-6B3BB40A2649}"/>
              </a:ext>
            </a:extLst>
          </p:cNvPr>
          <p:cNvGrpSpPr/>
          <p:nvPr userDrawn="1"/>
        </p:nvGrpSpPr>
        <p:grpSpPr>
          <a:xfrm>
            <a:off x="2289101" y="795528"/>
            <a:ext cx="1603248" cy="1603248"/>
            <a:chOff x="1583587" y="1268008"/>
            <a:chExt cx="1603248" cy="1603248"/>
          </a:xfrm>
        </p:grpSpPr>
        <p:grpSp>
          <p:nvGrpSpPr>
            <p:cNvPr id="17" name="组合 335">
              <a:extLst>
                <a:ext uri="{FF2B5EF4-FFF2-40B4-BE49-F238E27FC236}">
                  <a16:creationId xmlns:a16="http://schemas.microsoft.com/office/drawing/2014/main" id="{C71B11FB-3609-BE07-ED1D-C7C734D00259}"/>
                </a:ext>
              </a:extLst>
            </p:cNvPr>
            <p:cNvGrpSpPr/>
            <p:nvPr userDrawn="1"/>
          </p:nvGrpSpPr>
          <p:grpSpPr>
            <a:xfrm>
              <a:off x="1583587" y="1268008"/>
              <a:ext cx="1603248" cy="1603248"/>
              <a:chOff x="1327911" y="1667053"/>
              <a:chExt cx="1603248" cy="1603248"/>
            </a:xfrm>
          </p:grpSpPr>
          <p:sp>
            <p:nvSpPr>
              <p:cNvPr id="18" name="椭圆 336">
                <a:extLst>
                  <a:ext uri="{FF2B5EF4-FFF2-40B4-BE49-F238E27FC236}">
                    <a16:creationId xmlns:a16="http://schemas.microsoft.com/office/drawing/2014/main" id="{EF24694A-A403-8629-8390-A05986AA9FEC}"/>
                  </a:ext>
                </a:extLst>
              </p:cNvPr>
              <p:cNvSpPr/>
              <p:nvPr/>
            </p:nvSpPr>
            <p:spPr>
              <a:xfrm>
                <a:off x="1581711" y="1920853"/>
                <a:ext cx="1095648" cy="1095648"/>
              </a:xfrm>
              <a:prstGeom prst="ellipse">
                <a:avLst/>
              </a:prstGeom>
              <a:gradFill flip="none" rotWithShape="1">
                <a:gsLst>
                  <a:gs pos="35000">
                    <a:srgbClr val="3690FF">
                      <a:lumMod val="60000"/>
                      <a:lumOff val="40000"/>
                    </a:srgbClr>
                  </a:gs>
                  <a:gs pos="100000">
                    <a:srgbClr val="3690FF"/>
                  </a:gs>
                </a:gsLst>
                <a:path path="circle">
                  <a:fillToRect r="100000" b="100000"/>
                </a:path>
                <a:tileRect l="-100000" t="-100000"/>
              </a:gradFill>
              <a:ln w="25400" cap="flat" cmpd="sng" algn="ctr">
                <a:noFill/>
                <a:prstDash val="solid"/>
              </a:ln>
              <a:effectLst>
                <a:outerShdw blurRad="368300" dist="127000" dir="2400000" sx="98000" sy="98000" algn="tl" rotWithShape="0">
                  <a:srgbClr val="3690FF">
                    <a:alpha val="40000"/>
                  </a:srgbClr>
                </a:outerShdw>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9" name="椭圆 337">
                <a:extLst>
                  <a:ext uri="{FF2B5EF4-FFF2-40B4-BE49-F238E27FC236}">
                    <a16:creationId xmlns:a16="http://schemas.microsoft.com/office/drawing/2014/main" id="{E440233F-83A0-C3C9-A218-982F9215CD4C}"/>
                  </a:ext>
                </a:extLst>
              </p:cNvPr>
              <p:cNvSpPr/>
              <p:nvPr/>
            </p:nvSpPr>
            <p:spPr>
              <a:xfrm rot="5680615">
                <a:off x="1490470" y="1829612"/>
                <a:ext cx="1278130" cy="1278130"/>
              </a:xfrm>
              <a:prstGeom prst="ellipse">
                <a:avLst/>
              </a:prstGeom>
              <a:noFill/>
              <a:ln w="22225" cap="flat" cmpd="sng" algn="ctr">
                <a:gradFill flip="none" rotWithShape="1">
                  <a:gsLst>
                    <a:gs pos="0">
                      <a:srgbClr val="3690FF">
                        <a:lumMod val="45000"/>
                        <a:lumOff val="55000"/>
                        <a:alpha val="44000"/>
                      </a:srgbClr>
                    </a:gs>
                    <a:gs pos="100000">
                      <a:srgbClr val="3690FF">
                        <a:lumMod val="20000"/>
                        <a:lumOff val="80000"/>
                        <a:alpha val="0"/>
                      </a:srgbClr>
                    </a:gs>
                  </a:gsLst>
                  <a:lin ang="2700000" scaled="1"/>
                </a:grad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20" name="弧形 338">
                <a:extLst>
                  <a:ext uri="{FF2B5EF4-FFF2-40B4-BE49-F238E27FC236}">
                    <a16:creationId xmlns:a16="http://schemas.microsoft.com/office/drawing/2014/main" id="{6D94AC41-3EC6-9BA4-4E24-FB63C5BA463B}"/>
                  </a:ext>
                </a:extLst>
              </p:cNvPr>
              <p:cNvSpPr/>
              <p:nvPr/>
            </p:nvSpPr>
            <p:spPr>
              <a:xfrm rot="7609396">
                <a:off x="1327911" y="1667053"/>
                <a:ext cx="1603248" cy="1603248"/>
              </a:xfrm>
              <a:prstGeom prst="arc">
                <a:avLst>
                  <a:gd name="adj1" fmla="val 17154829"/>
                  <a:gd name="adj2" fmla="val 8729259"/>
                </a:avLst>
              </a:prstGeom>
              <a:noFill/>
              <a:ln w="6350" cap="flat" cmpd="sng" algn="ctr">
                <a:gradFill>
                  <a:gsLst>
                    <a:gs pos="0">
                      <a:srgbClr val="3690FF">
                        <a:lumMod val="20000"/>
                        <a:lumOff val="80000"/>
                        <a:alpha val="0"/>
                      </a:srgbClr>
                    </a:gs>
                    <a:gs pos="100000">
                      <a:srgbClr val="3690FF">
                        <a:lumMod val="40000"/>
                        <a:lumOff val="60000"/>
                        <a:alpha val="75000"/>
                      </a:srgbClr>
                    </a:gs>
                  </a:gsLst>
                  <a:lin ang="5400000" scaled="1"/>
                </a:gradFill>
                <a:prstDash val="sysDash"/>
                <a:roun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grpSp>
        <p:sp>
          <p:nvSpPr>
            <p:cNvPr id="21" name="Shape1">
              <a:extLst>
                <a:ext uri="{FF2B5EF4-FFF2-40B4-BE49-F238E27FC236}">
                  <a16:creationId xmlns:a16="http://schemas.microsoft.com/office/drawing/2014/main" id="{9ED05F3F-4A4A-91A8-B463-F88C28C4F8C6}"/>
                </a:ext>
              </a:extLst>
            </p:cNvPr>
            <p:cNvSpPr>
              <a:spLocks noChangeAspect="1"/>
            </p:cNvSpPr>
            <p:nvPr userDrawn="1"/>
          </p:nvSpPr>
          <p:spPr>
            <a:xfrm>
              <a:off x="2049463" y="1748871"/>
              <a:ext cx="665162" cy="651762"/>
            </a:xfrm>
            <a:custGeom>
              <a:gdLst>
                <a:gd name="connsiteX0" fmla="*/ 1376243 w 1512887"/>
                <a:gd name="connsiteY0" fmla="*/ 993974 h 1482407"/>
                <a:gd name="connsiteX1" fmla="*/ 1495901 w 1512887"/>
                <a:gd name="connsiteY1" fmla="*/ 1060490 h 1482407"/>
                <a:gd name="connsiteX2" fmla="*/ 756444 w 1512887"/>
                <a:gd name="connsiteY2" fmla="*/ 1482408 h 1482407"/>
                <a:gd name="connsiteX3" fmla="*/ 4167 w 1512887"/>
                <a:gd name="connsiteY3" fmla="*/ 1060490 h 1482407"/>
                <a:gd name="connsiteX4" fmla="*/ 124698 w 1512887"/>
                <a:gd name="connsiteY4" fmla="*/ 993974 h 1482407"/>
                <a:gd name="connsiteX5" fmla="*/ 756404 w 1512887"/>
                <a:gd name="connsiteY5" fmla="*/ 1344970 h 1482407"/>
                <a:gd name="connsiteX6" fmla="*/ 1376243 w 1512887"/>
                <a:gd name="connsiteY6" fmla="*/ 993974 h 1482407"/>
                <a:gd name="connsiteX7" fmla="*/ 1376243 w 1512887"/>
                <a:gd name="connsiteY7" fmla="*/ 676473 h 1482407"/>
                <a:gd name="connsiteX8" fmla="*/ 1495901 w 1512887"/>
                <a:gd name="connsiteY8" fmla="*/ 742990 h 1482407"/>
                <a:gd name="connsiteX9" fmla="*/ 756444 w 1512887"/>
                <a:gd name="connsiteY9" fmla="*/ 1164908 h 1482407"/>
                <a:gd name="connsiteX10" fmla="*/ 4167 w 1512887"/>
                <a:gd name="connsiteY10" fmla="*/ 742990 h 1482407"/>
                <a:gd name="connsiteX11" fmla="*/ 124698 w 1512887"/>
                <a:gd name="connsiteY11" fmla="*/ 676473 h 1482407"/>
                <a:gd name="connsiteX12" fmla="*/ 756404 w 1512887"/>
                <a:gd name="connsiteY12" fmla="*/ 1027470 h 1482407"/>
                <a:gd name="connsiteX13" fmla="*/ 1376243 w 1512887"/>
                <a:gd name="connsiteY13" fmla="*/ 676473 h 1482407"/>
                <a:gd name="connsiteX14" fmla="*/ 756444 w 1512887"/>
                <a:gd name="connsiteY14" fmla="*/ 40 h 1482407"/>
                <a:gd name="connsiteX15" fmla="*/ 1512888 w 1512887"/>
                <a:gd name="connsiteY15" fmla="*/ 425490 h 1482407"/>
                <a:gd name="connsiteX16" fmla="*/ 756444 w 1512887"/>
                <a:gd name="connsiteY16" fmla="*/ 850979 h 1482407"/>
                <a:gd name="connsiteX17" fmla="*/ 0 w 1512887"/>
                <a:gd name="connsiteY17" fmla="*/ 425490 h 1482407"/>
                <a:gd name="connsiteX18" fmla="*/ 756444 w 1512887"/>
                <a:gd name="connsiteY18" fmla="*/ 0 h 1482407"/>
                <a:gd name="connsiteX19" fmla="*/ 756444 w 1512887"/>
                <a:gd name="connsiteY19" fmla="*/ 136644 h 1482407"/>
                <a:gd name="connsiteX20" fmla="*/ 242848 w 1512887"/>
                <a:gd name="connsiteY20" fmla="*/ 425490 h 1482407"/>
                <a:gd name="connsiteX21" fmla="*/ 756444 w 1512887"/>
                <a:gd name="connsiteY21" fmla="*/ 714335 h 1482407"/>
                <a:gd name="connsiteX22" fmla="*/ 1270000 w 1512887"/>
                <a:gd name="connsiteY22" fmla="*/ 425490 h 1482407"/>
                <a:gd name="connsiteX23" fmla="*/ 756444 w 1512887"/>
                <a:gd name="connsiteY23" fmla="*/ 136604 h 14824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887" h="1482407">
                  <a:moveTo>
                    <a:pt x="1376243" y="993974"/>
                  </a:moveTo>
                  <a:lnTo>
                    <a:pt x="1495901" y="1060490"/>
                  </a:lnTo>
                  <a:lnTo>
                    <a:pt x="756444" y="1482408"/>
                  </a:lnTo>
                  <a:lnTo>
                    <a:pt x="4167" y="1060490"/>
                  </a:lnTo>
                  <a:lnTo>
                    <a:pt x="124698" y="993974"/>
                  </a:lnTo>
                  <a:lnTo>
                    <a:pt x="756404" y="1344970"/>
                  </a:lnTo>
                  <a:lnTo>
                    <a:pt x="1376243" y="993974"/>
                  </a:lnTo>
                  <a:close/>
                  <a:moveTo>
                    <a:pt x="1376243" y="676473"/>
                  </a:moveTo>
                  <a:lnTo>
                    <a:pt x="1495901" y="742990"/>
                  </a:lnTo>
                  <a:lnTo>
                    <a:pt x="756444" y="1164908"/>
                  </a:lnTo>
                  <a:lnTo>
                    <a:pt x="4167" y="742990"/>
                  </a:lnTo>
                  <a:lnTo>
                    <a:pt x="124698" y="676473"/>
                  </a:lnTo>
                  <a:lnTo>
                    <a:pt x="756404" y="1027470"/>
                  </a:lnTo>
                  <a:lnTo>
                    <a:pt x="1376243" y="676473"/>
                  </a:lnTo>
                  <a:close/>
                  <a:moveTo>
                    <a:pt x="756444" y="40"/>
                  </a:moveTo>
                  <a:lnTo>
                    <a:pt x="1512888" y="425490"/>
                  </a:lnTo>
                  <a:lnTo>
                    <a:pt x="756444" y="850979"/>
                  </a:lnTo>
                  <a:lnTo>
                    <a:pt x="0" y="425490"/>
                  </a:lnTo>
                  <a:lnTo>
                    <a:pt x="756444" y="0"/>
                  </a:lnTo>
                  <a:close/>
                  <a:moveTo>
                    <a:pt x="756444" y="136644"/>
                  </a:moveTo>
                  <a:lnTo>
                    <a:pt x="242848" y="425490"/>
                  </a:lnTo>
                  <a:lnTo>
                    <a:pt x="756444" y="714335"/>
                  </a:lnTo>
                  <a:lnTo>
                    <a:pt x="1270000" y="425490"/>
                  </a:lnTo>
                  <a:lnTo>
                    <a:pt x="756444" y="136604"/>
                  </a:lnTo>
                  <a:close/>
                </a:path>
              </a:pathLst>
            </a:custGeom>
            <a:solidFill>
              <a:srgbClr val="3690FF">
                <a:lumMod val="50000"/>
              </a:srgbClr>
            </a:solidFill>
            <a:ln w="1860" cap="flat">
              <a:noFill/>
              <a:prstDash val="solid"/>
              <a:miter/>
            </a:ln>
          </p:spPr>
          <p:txBody>
            <a:bodyPr wrap="square"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rgbClr val="071D38"/>
                </a:solidFill>
                <a:effectLst/>
                <a:uLnTx/>
                <a:uFillTx/>
                <a:latin typeface="Calibri"/>
                <a:ea typeface="宋体" panose="02010600030101010101" pitchFamily="2" charset="-122"/>
                <a:cs typeface="Arial"/>
              </a:endParaRPr>
            </a:p>
          </p:txBody>
        </p:sp>
      </p:grpSp>
      <p:grpSp>
        <p:nvGrpSpPr>
          <p:cNvPr id="23" name="Group 22">
            <a:extLst>
              <a:ext uri="{FF2B5EF4-FFF2-40B4-BE49-F238E27FC236}">
                <a16:creationId xmlns:a16="http://schemas.microsoft.com/office/drawing/2014/main" id="{77301251-146A-9E27-BF34-113EFE5AE411}"/>
              </a:ext>
            </a:extLst>
          </p:cNvPr>
          <p:cNvGrpSpPr/>
          <p:nvPr userDrawn="1"/>
        </p:nvGrpSpPr>
        <p:grpSpPr>
          <a:xfrm>
            <a:off x="8245234" y="762814"/>
            <a:ext cx="1603248" cy="1603248"/>
            <a:chOff x="1583587" y="1268008"/>
            <a:chExt cx="1603248" cy="1603248"/>
          </a:xfrm>
        </p:grpSpPr>
        <p:grpSp>
          <p:nvGrpSpPr>
            <p:cNvPr id="27" name="组合 335">
              <a:extLst>
                <a:ext uri="{FF2B5EF4-FFF2-40B4-BE49-F238E27FC236}">
                  <a16:creationId xmlns:a16="http://schemas.microsoft.com/office/drawing/2014/main" id="{38ECC8B2-7C96-D96C-FE4C-A4F40C66F3AC}"/>
                </a:ext>
              </a:extLst>
            </p:cNvPr>
            <p:cNvGrpSpPr/>
            <p:nvPr userDrawn="1"/>
          </p:nvGrpSpPr>
          <p:grpSpPr>
            <a:xfrm>
              <a:off x="1583587" y="1268008"/>
              <a:ext cx="1603248" cy="1603248"/>
              <a:chOff x="1327911" y="1667053"/>
              <a:chExt cx="1603248" cy="1603248"/>
            </a:xfrm>
          </p:grpSpPr>
          <p:sp>
            <p:nvSpPr>
              <p:cNvPr id="33" name="椭圆 336">
                <a:extLst>
                  <a:ext uri="{FF2B5EF4-FFF2-40B4-BE49-F238E27FC236}">
                    <a16:creationId xmlns:a16="http://schemas.microsoft.com/office/drawing/2014/main" id="{A38099DD-E59E-A7AE-27C7-FEE0FAE360DE}"/>
                  </a:ext>
                </a:extLst>
              </p:cNvPr>
              <p:cNvSpPr/>
              <p:nvPr/>
            </p:nvSpPr>
            <p:spPr>
              <a:xfrm>
                <a:off x="1581711" y="1920853"/>
                <a:ext cx="1095648" cy="1095648"/>
              </a:xfrm>
              <a:prstGeom prst="ellipse">
                <a:avLst/>
              </a:prstGeom>
              <a:gradFill flip="none" rotWithShape="1">
                <a:gsLst>
                  <a:gs pos="35000">
                    <a:srgbClr val="3690FF">
                      <a:lumMod val="60000"/>
                      <a:lumOff val="40000"/>
                    </a:srgbClr>
                  </a:gs>
                  <a:gs pos="100000">
                    <a:srgbClr val="3690FF"/>
                  </a:gs>
                </a:gsLst>
                <a:path path="circle">
                  <a:fillToRect r="100000" b="100000"/>
                </a:path>
                <a:tileRect l="-100000" t="-100000"/>
              </a:gradFill>
              <a:ln w="25400" cap="flat" cmpd="sng" algn="ctr">
                <a:noFill/>
                <a:prstDash val="solid"/>
              </a:ln>
              <a:effectLst>
                <a:outerShdw blurRad="368300" dist="127000" dir="2400000" sx="98000" sy="98000" algn="tl" rotWithShape="0">
                  <a:srgbClr val="3690FF">
                    <a:alpha val="40000"/>
                  </a:srgbClr>
                </a:outerShdw>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34" name="椭圆 337">
                <a:extLst>
                  <a:ext uri="{FF2B5EF4-FFF2-40B4-BE49-F238E27FC236}">
                    <a16:creationId xmlns:a16="http://schemas.microsoft.com/office/drawing/2014/main" id="{EA4C26E7-0C82-F61D-4D5F-FB6FD9D628B9}"/>
                  </a:ext>
                </a:extLst>
              </p:cNvPr>
              <p:cNvSpPr/>
              <p:nvPr/>
            </p:nvSpPr>
            <p:spPr>
              <a:xfrm rot="5680615">
                <a:off x="1490470" y="1829612"/>
                <a:ext cx="1278130" cy="1278130"/>
              </a:xfrm>
              <a:prstGeom prst="ellipse">
                <a:avLst/>
              </a:prstGeom>
              <a:noFill/>
              <a:ln w="22225" cap="flat" cmpd="sng" algn="ctr">
                <a:gradFill flip="none" rotWithShape="1">
                  <a:gsLst>
                    <a:gs pos="0">
                      <a:srgbClr val="3690FF">
                        <a:lumMod val="45000"/>
                        <a:lumOff val="55000"/>
                        <a:alpha val="44000"/>
                      </a:srgbClr>
                    </a:gs>
                    <a:gs pos="100000">
                      <a:srgbClr val="3690FF">
                        <a:lumMod val="20000"/>
                        <a:lumOff val="80000"/>
                        <a:alpha val="0"/>
                      </a:srgbClr>
                    </a:gs>
                  </a:gsLst>
                  <a:lin ang="2700000" scaled="1"/>
                </a:grad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35" name="弧形 338">
                <a:extLst>
                  <a:ext uri="{FF2B5EF4-FFF2-40B4-BE49-F238E27FC236}">
                    <a16:creationId xmlns:a16="http://schemas.microsoft.com/office/drawing/2014/main" id="{6C179B16-BD32-8B0F-4423-2D07F95241FE}"/>
                  </a:ext>
                </a:extLst>
              </p:cNvPr>
              <p:cNvSpPr/>
              <p:nvPr/>
            </p:nvSpPr>
            <p:spPr>
              <a:xfrm rot="7609396">
                <a:off x="1327911" y="1667053"/>
                <a:ext cx="1603248" cy="1603248"/>
              </a:xfrm>
              <a:prstGeom prst="arc">
                <a:avLst>
                  <a:gd name="adj1" fmla="val 17154829"/>
                  <a:gd name="adj2" fmla="val 8729259"/>
                </a:avLst>
              </a:prstGeom>
              <a:noFill/>
              <a:ln w="6350" cap="flat" cmpd="sng" algn="ctr">
                <a:gradFill>
                  <a:gsLst>
                    <a:gs pos="0">
                      <a:srgbClr val="3690FF">
                        <a:lumMod val="20000"/>
                        <a:lumOff val="80000"/>
                        <a:alpha val="0"/>
                      </a:srgbClr>
                    </a:gs>
                    <a:gs pos="100000">
                      <a:srgbClr val="3690FF">
                        <a:lumMod val="40000"/>
                        <a:lumOff val="60000"/>
                        <a:alpha val="75000"/>
                      </a:srgbClr>
                    </a:gs>
                  </a:gsLst>
                  <a:lin ang="5400000" scaled="1"/>
                </a:gradFill>
                <a:prstDash val="sysDash"/>
                <a:roun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grpSp>
        <p:sp>
          <p:nvSpPr>
            <p:cNvPr id="32" name="Shape1">
              <a:extLst>
                <a:ext uri="{FF2B5EF4-FFF2-40B4-BE49-F238E27FC236}">
                  <a16:creationId xmlns:a16="http://schemas.microsoft.com/office/drawing/2014/main" id="{6900A35E-62BA-4C86-03B3-1E37B13DA787}"/>
                </a:ext>
              </a:extLst>
            </p:cNvPr>
            <p:cNvSpPr>
              <a:spLocks noChangeAspect="1"/>
            </p:cNvSpPr>
            <p:nvPr userDrawn="1"/>
          </p:nvSpPr>
          <p:spPr>
            <a:xfrm>
              <a:off x="2049463" y="1748871"/>
              <a:ext cx="665162" cy="651762"/>
            </a:xfrm>
            <a:custGeom>
              <a:gdLst>
                <a:gd name="connsiteX0" fmla="*/ 1376243 w 1512887"/>
                <a:gd name="connsiteY0" fmla="*/ 993974 h 1482407"/>
                <a:gd name="connsiteX1" fmla="*/ 1495901 w 1512887"/>
                <a:gd name="connsiteY1" fmla="*/ 1060490 h 1482407"/>
                <a:gd name="connsiteX2" fmla="*/ 756444 w 1512887"/>
                <a:gd name="connsiteY2" fmla="*/ 1482408 h 1482407"/>
                <a:gd name="connsiteX3" fmla="*/ 4167 w 1512887"/>
                <a:gd name="connsiteY3" fmla="*/ 1060490 h 1482407"/>
                <a:gd name="connsiteX4" fmla="*/ 124698 w 1512887"/>
                <a:gd name="connsiteY4" fmla="*/ 993974 h 1482407"/>
                <a:gd name="connsiteX5" fmla="*/ 756404 w 1512887"/>
                <a:gd name="connsiteY5" fmla="*/ 1344970 h 1482407"/>
                <a:gd name="connsiteX6" fmla="*/ 1376243 w 1512887"/>
                <a:gd name="connsiteY6" fmla="*/ 993974 h 1482407"/>
                <a:gd name="connsiteX7" fmla="*/ 1376243 w 1512887"/>
                <a:gd name="connsiteY7" fmla="*/ 676473 h 1482407"/>
                <a:gd name="connsiteX8" fmla="*/ 1495901 w 1512887"/>
                <a:gd name="connsiteY8" fmla="*/ 742990 h 1482407"/>
                <a:gd name="connsiteX9" fmla="*/ 756444 w 1512887"/>
                <a:gd name="connsiteY9" fmla="*/ 1164908 h 1482407"/>
                <a:gd name="connsiteX10" fmla="*/ 4167 w 1512887"/>
                <a:gd name="connsiteY10" fmla="*/ 742990 h 1482407"/>
                <a:gd name="connsiteX11" fmla="*/ 124698 w 1512887"/>
                <a:gd name="connsiteY11" fmla="*/ 676473 h 1482407"/>
                <a:gd name="connsiteX12" fmla="*/ 756404 w 1512887"/>
                <a:gd name="connsiteY12" fmla="*/ 1027470 h 1482407"/>
                <a:gd name="connsiteX13" fmla="*/ 1376243 w 1512887"/>
                <a:gd name="connsiteY13" fmla="*/ 676473 h 1482407"/>
                <a:gd name="connsiteX14" fmla="*/ 756444 w 1512887"/>
                <a:gd name="connsiteY14" fmla="*/ 40 h 1482407"/>
                <a:gd name="connsiteX15" fmla="*/ 1512888 w 1512887"/>
                <a:gd name="connsiteY15" fmla="*/ 425490 h 1482407"/>
                <a:gd name="connsiteX16" fmla="*/ 756444 w 1512887"/>
                <a:gd name="connsiteY16" fmla="*/ 850979 h 1482407"/>
                <a:gd name="connsiteX17" fmla="*/ 0 w 1512887"/>
                <a:gd name="connsiteY17" fmla="*/ 425490 h 1482407"/>
                <a:gd name="connsiteX18" fmla="*/ 756444 w 1512887"/>
                <a:gd name="connsiteY18" fmla="*/ 0 h 1482407"/>
                <a:gd name="connsiteX19" fmla="*/ 756444 w 1512887"/>
                <a:gd name="connsiteY19" fmla="*/ 136644 h 1482407"/>
                <a:gd name="connsiteX20" fmla="*/ 242848 w 1512887"/>
                <a:gd name="connsiteY20" fmla="*/ 425490 h 1482407"/>
                <a:gd name="connsiteX21" fmla="*/ 756444 w 1512887"/>
                <a:gd name="connsiteY21" fmla="*/ 714335 h 1482407"/>
                <a:gd name="connsiteX22" fmla="*/ 1270000 w 1512887"/>
                <a:gd name="connsiteY22" fmla="*/ 425490 h 1482407"/>
                <a:gd name="connsiteX23" fmla="*/ 756444 w 1512887"/>
                <a:gd name="connsiteY23" fmla="*/ 136604 h 14824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887" h="1482407">
                  <a:moveTo>
                    <a:pt x="1376243" y="993974"/>
                  </a:moveTo>
                  <a:lnTo>
                    <a:pt x="1495901" y="1060490"/>
                  </a:lnTo>
                  <a:lnTo>
                    <a:pt x="756444" y="1482408"/>
                  </a:lnTo>
                  <a:lnTo>
                    <a:pt x="4167" y="1060490"/>
                  </a:lnTo>
                  <a:lnTo>
                    <a:pt x="124698" y="993974"/>
                  </a:lnTo>
                  <a:lnTo>
                    <a:pt x="756404" y="1344970"/>
                  </a:lnTo>
                  <a:lnTo>
                    <a:pt x="1376243" y="993974"/>
                  </a:lnTo>
                  <a:close/>
                  <a:moveTo>
                    <a:pt x="1376243" y="676473"/>
                  </a:moveTo>
                  <a:lnTo>
                    <a:pt x="1495901" y="742990"/>
                  </a:lnTo>
                  <a:lnTo>
                    <a:pt x="756444" y="1164908"/>
                  </a:lnTo>
                  <a:lnTo>
                    <a:pt x="4167" y="742990"/>
                  </a:lnTo>
                  <a:lnTo>
                    <a:pt x="124698" y="676473"/>
                  </a:lnTo>
                  <a:lnTo>
                    <a:pt x="756404" y="1027470"/>
                  </a:lnTo>
                  <a:lnTo>
                    <a:pt x="1376243" y="676473"/>
                  </a:lnTo>
                  <a:close/>
                  <a:moveTo>
                    <a:pt x="756444" y="40"/>
                  </a:moveTo>
                  <a:lnTo>
                    <a:pt x="1512888" y="425490"/>
                  </a:lnTo>
                  <a:lnTo>
                    <a:pt x="756444" y="850979"/>
                  </a:lnTo>
                  <a:lnTo>
                    <a:pt x="0" y="425490"/>
                  </a:lnTo>
                  <a:lnTo>
                    <a:pt x="756444" y="0"/>
                  </a:lnTo>
                  <a:close/>
                  <a:moveTo>
                    <a:pt x="756444" y="136644"/>
                  </a:moveTo>
                  <a:lnTo>
                    <a:pt x="242848" y="425490"/>
                  </a:lnTo>
                  <a:lnTo>
                    <a:pt x="756444" y="714335"/>
                  </a:lnTo>
                  <a:lnTo>
                    <a:pt x="1270000" y="425490"/>
                  </a:lnTo>
                  <a:lnTo>
                    <a:pt x="756444" y="136604"/>
                  </a:lnTo>
                  <a:close/>
                </a:path>
              </a:pathLst>
            </a:custGeom>
            <a:solidFill>
              <a:srgbClr val="3690FF">
                <a:lumMod val="50000"/>
              </a:srgbClr>
            </a:solidFill>
            <a:ln w="1860" cap="flat">
              <a:noFill/>
              <a:prstDash val="solid"/>
              <a:miter/>
            </a:ln>
          </p:spPr>
          <p:txBody>
            <a:bodyPr wrap="square"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rgbClr val="071D38"/>
                </a:solidFill>
                <a:effectLst/>
                <a:uLnTx/>
                <a:uFillTx/>
                <a:latin typeface="Calibri"/>
                <a:ea typeface="宋体" panose="02010600030101010101" pitchFamily="2" charset="-122"/>
                <a:cs typeface="Arial"/>
              </a:endParaRPr>
            </a:p>
          </p:txBody>
        </p:sp>
      </p:grpSp>
    </p:spTree>
    <p:extLst>
      <p:ext uri="{BB962C8B-B14F-4D97-AF65-F5344CB8AC3E}">
        <p14:creationId xmlns:p14="http://schemas.microsoft.com/office/powerpoint/2010/main" val="45421270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8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85779"/>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902564" y="1839571"/>
            <a:ext cx="6669353" cy="180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1168276" y="3992394"/>
            <a:ext cx="621214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919889" y="4589362"/>
            <a:ext cx="6652028" cy="180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609992" y="1317779"/>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grpSp>
      <p:sp>
        <p:nvSpPr>
          <p:cNvPr id="29" name="Freeform 15">
            <a:extLst>
              <a:ext uri="{FF2B5EF4-FFF2-40B4-BE49-F238E27FC236}">
                <a16:creationId xmlns:a16="http://schemas.microsoft.com/office/drawing/2014/main" id="{050EC39A-9141-9A84-E91A-01EC5C520247}"/>
              </a:ext>
            </a:extLst>
          </p:cNvPr>
          <p:cNvSpPr>
            <a:spLocks noEditPoints="1"/>
          </p:cNvSpPr>
          <p:nvPr userDrawn="1"/>
        </p:nvSpPr>
        <p:spPr bwMode="auto">
          <a:xfrm>
            <a:off x="581260" y="4150580"/>
            <a:ext cx="338629" cy="267962"/>
          </a:xfrm>
          <a:custGeom>
            <a:gdLst>
              <a:gd name="T0" fmla="*/ 737 w 1149"/>
              <a:gd name="T1" fmla="*/ 427 h 983"/>
              <a:gd name="T2" fmla="*/ 640 w 1149"/>
              <a:gd name="T3" fmla="*/ 427 h 983"/>
              <a:gd name="T4" fmla="*/ 616 w 1149"/>
              <a:gd name="T5" fmla="*/ 502 h 983"/>
              <a:gd name="T6" fmla="*/ 640 w 1149"/>
              <a:gd name="T7" fmla="*/ 810 h 983"/>
              <a:gd name="T8" fmla="*/ 575 w 1149"/>
              <a:gd name="T9" fmla="*/ 921 h 983"/>
              <a:gd name="T10" fmla="*/ 514 w 1149"/>
              <a:gd name="T11" fmla="*/ 810 h 983"/>
              <a:gd name="T12" fmla="*/ 549 w 1149"/>
              <a:gd name="T13" fmla="*/ 503 h 983"/>
              <a:gd name="T14" fmla="*/ 524 w 1149"/>
              <a:gd name="T15" fmla="*/ 427 h 983"/>
              <a:gd name="T16" fmla="*/ 417 w 1149"/>
              <a:gd name="T17" fmla="*/ 427 h 983"/>
              <a:gd name="T18" fmla="*/ 417 w 1149"/>
              <a:gd name="T19" fmla="*/ 427 h 983"/>
              <a:gd name="T20" fmla="*/ 241 w 1149"/>
              <a:gd name="T21" fmla="*/ 612 h 983"/>
              <a:gd name="T22" fmla="*/ 266 w 1149"/>
              <a:gd name="T23" fmla="*/ 801 h 983"/>
              <a:gd name="T24" fmla="*/ 443 w 1149"/>
              <a:gd name="T25" fmla="*/ 983 h 983"/>
              <a:gd name="T26" fmla="*/ 711 w 1149"/>
              <a:gd name="T27" fmla="*/ 983 h 983"/>
              <a:gd name="T28" fmla="*/ 888 w 1149"/>
              <a:gd name="T29" fmla="*/ 799 h 983"/>
              <a:gd name="T30" fmla="*/ 913 w 1149"/>
              <a:gd name="T31" fmla="*/ 609 h 983"/>
              <a:gd name="T32" fmla="*/ 737 w 1149"/>
              <a:gd name="T33" fmla="*/ 427 h 983"/>
              <a:gd name="T34" fmla="*/ 218 w 1149"/>
              <a:gd name="T35" fmla="*/ 308 h 983"/>
              <a:gd name="T36" fmla="*/ 330 w 1149"/>
              <a:gd name="T37" fmla="*/ 196 h 983"/>
              <a:gd name="T38" fmla="*/ 218 w 1149"/>
              <a:gd name="T39" fmla="*/ 83 h 983"/>
              <a:gd name="T40" fmla="*/ 105 w 1149"/>
              <a:gd name="T41" fmla="*/ 196 h 983"/>
              <a:gd name="T42" fmla="*/ 218 w 1149"/>
              <a:gd name="T43" fmla="*/ 308 h 983"/>
              <a:gd name="T44" fmla="*/ 318 w 1149"/>
              <a:gd name="T45" fmla="*/ 344 h 983"/>
              <a:gd name="T46" fmla="*/ 118 w 1149"/>
              <a:gd name="T47" fmla="*/ 344 h 983"/>
              <a:gd name="T48" fmla="*/ 118 w 1149"/>
              <a:gd name="T49" fmla="*/ 343 h 983"/>
              <a:gd name="T50" fmla="*/ 7 w 1149"/>
              <a:gd name="T51" fmla="*/ 458 h 983"/>
              <a:gd name="T52" fmla="*/ 23 w 1149"/>
              <a:gd name="T53" fmla="*/ 577 h 983"/>
              <a:gd name="T54" fmla="*/ 134 w 1149"/>
              <a:gd name="T55" fmla="*/ 689 h 983"/>
              <a:gd name="T56" fmla="*/ 191 w 1149"/>
              <a:gd name="T57" fmla="*/ 689 h 983"/>
              <a:gd name="T58" fmla="*/ 180 w 1149"/>
              <a:gd name="T59" fmla="*/ 606 h 983"/>
              <a:gd name="T60" fmla="*/ 180 w 1149"/>
              <a:gd name="T61" fmla="*/ 606 h 983"/>
              <a:gd name="T62" fmla="*/ 180 w 1149"/>
              <a:gd name="T63" fmla="*/ 606 h 983"/>
              <a:gd name="T64" fmla="*/ 231 w 1149"/>
              <a:gd name="T65" fmla="*/ 449 h 983"/>
              <a:gd name="T66" fmla="*/ 308 w 1149"/>
              <a:gd name="T67" fmla="*/ 393 h 983"/>
              <a:gd name="T68" fmla="*/ 387 w 1149"/>
              <a:gd name="T69" fmla="*/ 367 h 983"/>
              <a:gd name="T70" fmla="*/ 318 w 1149"/>
              <a:gd name="T71" fmla="*/ 344 h 983"/>
              <a:gd name="T72" fmla="*/ 931 w 1149"/>
              <a:gd name="T73" fmla="*/ 308 h 983"/>
              <a:gd name="T74" fmla="*/ 1043 w 1149"/>
              <a:gd name="T75" fmla="*/ 196 h 983"/>
              <a:gd name="T76" fmla="*/ 931 w 1149"/>
              <a:gd name="T77" fmla="*/ 83 h 983"/>
              <a:gd name="T78" fmla="*/ 819 w 1149"/>
              <a:gd name="T79" fmla="*/ 196 h 983"/>
              <a:gd name="T80" fmla="*/ 931 w 1149"/>
              <a:gd name="T81" fmla="*/ 308 h 983"/>
              <a:gd name="T82" fmla="*/ 1031 w 1149"/>
              <a:gd name="T83" fmla="*/ 344 h 983"/>
              <a:gd name="T84" fmla="*/ 831 w 1149"/>
              <a:gd name="T85" fmla="*/ 344 h 983"/>
              <a:gd name="T86" fmla="*/ 831 w 1149"/>
              <a:gd name="T87" fmla="*/ 343 h 983"/>
              <a:gd name="T88" fmla="*/ 763 w 1149"/>
              <a:gd name="T89" fmla="*/ 366 h 983"/>
              <a:gd name="T90" fmla="*/ 847 w 1149"/>
              <a:gd name="T91" fmla="*/ 393 h 983"/>
              <a:gd name="T92" fmla="*/ 925 w 1149"/>
              <a:gd name="T93" fmla="*/ 450 h 983"/>
              <a:gd name="T94" fmla="*/ 974 w 1149"/>
              <a:gd name="T95" fmla="*/ 603 h 983"/>
              <a:gd name="T96" fmla="*/ 974 w 1149"/>
              <a:gd name="T97" fmla="*/ 603 h 983"/>
              <a:gd name="T98" fmla="*/ 974 w 1149"/>
              <a:gd name="T99" fmla="*/ 603 h 983"/>
              <a:gd name="T100" fmla="*/ 962 w 1149"/>
              <a:gd name="T101" fmla="*/ 689 h 983"/>
              <a:gd name="T102" fmla="*/ 1015 w 1149"/>
              <a:gd name="T103" fmla="*/ 689 h 983"/>
              <a:gd name="T104" fmla="*/ 1126 w 1149"/>
              <a:gd name="T105" fmla="*/ 575 h 983"/>
              <a:gd name="T106" fmla="*/ 1142 w 1149"/>
              <a:gd name="T107" fmla="*/ 456 h 983"/>
              <a:gd name="T108" fmla="*/ 1031 w 1149"/>
              <a:gd name="T109" fmla="*/ 344 h 983"/>
              <a:gd name="T110" fmla="*/ 756 w 1149"/>
              <a:gd name="T111" fmla="*/ 184 h 983"/>
              <a:gd name="T112" fmla="*/ 577 w 1149"/>
              <a:gd name="T113" fmla="*/ 369 h 983"/>
              <a:gd name="T114" fmla="*/ 398 w 1149"/>
              <a:gd name="T115" fmla="*/ 184 h 983"/>
              <a:gd name="T116" fmla="*/ 577 w 1149"/>
              <a:gd name="T117" fmla="*/ 0 h 983"/>
              <a:gd name="T118" fmla="*/ 756 w 1149"/>
              <a:gd name="T119" fmla="*/ 184 h 98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49" h="983">
                <a:moveTo>
                  <a:pt x="737" y="427"/>
                </a:moveTo>
                <a:lnTo>
                  <a:pt x="640" y="427"/>
                </a:lnTo>
                <a:cubicBezTo>
                  <a:pt x="641" y="437"/>
                  <a:pt x="642" y="483"/>
                  <a:pt x="616" y="502"/>
                </a:cubicBezTo>
                <a:cubicBezTo>
                  <a:pt x="616" y="502"/>
                  <a:pt x="658" y="735"/>
                  <a:pt x="640" y="810"/>
                </a:cubicBezTo>
                <a:cubicBezTo>
                  <a:pt x="633" y="842"/>
                  <a:pt x="606" y="921"/>
                  <a:pt x="575" y="921"/>
                </a:cubicBezTo>
                <a:cubicBezTo>
                  <a:pt x="544" y="920"/>
                  <a:pt x="520" y="841"/>
                  <a:pt x="514" y="810"/>
                </a:cubicBezTo>
                <a:cubicBezTo>
                  <a:pt x="499" y="735"/>
                  <a:pt x="549" y="503"/>
                  <a:pt x="549" y="503"/>
                </a:cubicBezTo>
                <a:cubicBezTo>
                  <a:pt x="541" y="500"/>
                  <a:pt x="527" y="486"/>
                  <a:pt x="524" y="427"/>
                </a:cubicBezTo>
                <a:lnTo>
                  <a:pt x="417" y="427"/>
                </a:lnTo>
                <a:lnTo>
                  <a:pt x="417" y="427"/>
                </a:lnTo>
                <a:cubicBezTo>
                  <a:pt x="320" y="427"/>
                  <a:pt x="229" y="510"/>
                  <a:pt x="241" y="612"/>
                </a:cubicBezTo>
                <a:lnTo>
                  <a:pt x="266" y="801"/>
                </a:lnTo>
                <a:cubicBezTo>
                  <a:pt x="286" y="902"/>
                  <a:pt x="345" y="983"/>
                  <a:pt x="443" y="983"/>
                </a:cubicBezTo>
                <a:lnTo>
                  <a:pt x="711" y="983"/>
                </a:lnTo>
                <a:cubicBezTo>
                  <a:pt x="809" y="983"/>
                  <a:pt x="868" y="899"/>
                  <a:pt x="888" y="799"/>
                </a:cubicBezTo>
                <a:lnTo>
                  <a:pt x="913" y="609"/>
                </a:lnTo>
                <a:cubicBezTo>
                  <a:pt x="925" y="510"/>
                  <a:pt x="834" y="427"/>
                  <a:pt x="737" y="427"/>
                </a:cubicBezTo>
                <a:close/>
                <a:moveTo>
                  <a:pt x="218" y="308"/>
                </a:moveTo>
                <a:cubicBezTo>
                  <a:pt x="280" y="308"/>
                  <a:pt x="330" y="258"/>
                  <a:pt x="330" y="196"/>
                </a:cubicBezTo>
                <a:cubicBezTo>
                  <a:pt x="330" y="134"/>
                  <a:pt x="280" y="83"/>
                  <a:pt x="218" y="83"/>
                </a:cubicBezTo>
                <a:cubicBezTo>
                  <a:pt x="156" y="83"/>
                  <a:pt x="105" y="134"/>
                  <a:pt x="105" y="196"/>
                </a:cubicBezTo>
                <a:cubicBezTo>
                  <a:pt x="105" y="258"/>
                  <a:pt x="156" y="308"/>
                  <a:pt x="218" y="308"/>
                </a:cubicBezTo>
                <a:close/>
                <a:moveTo>
                  <a:pt x="318" y="344"/>
                </a:moveTo>
                <a:lnTo>
                  <a:pt x="118" y="344"/>
                </a:lnTo>
                <a:lnTo>
                  <a:pt x="118" y="343"/>
                </a:lnTo>
                <a:cubicBezTo>
                  <a:pt x="57" y="343"/>
                  <a:pt x="0" y="395"/>
                  <a:pt x="7" y="458"/>
                </a:cubicBezTo>
                <a:lnTo>
                  <a:pt x="23" y="577"/>
                </a:lnTo>
                <a:cubicBezTo>
                  <a:pt x="35" y="639"/>
                  <a:pt x="73" y="689"/>
                  <a:pt x="134" y="689"/>
                </a:cubicBezTo>
                <a:lnTo>
                  <a:pt x="191" y="689"/>
                </a:lnTo>
                <a:lnTo>
                  <a:pt x="180" y="606"/>
                </a:lnTo>
                <a:lnTo>
                  <a:pt x="180" y="606"/>
                </a:lnTo>
                <a:lnTo>
                  <a:pt x="180" y="606"/>
                </a:lnTo>
                <a:cubicBezTo>
                  <a:pt x="173" y="549"/>
                  <a:pt x="191" y="493"/>
                  <a:pt x="231" y="449"/>
                </a:cubicBezTo>
                <a:cubicBezTo>
                  <a:pt x="252" y="425"/>
                  <a:pt x="279" y="406"/>
                  <a:pt x="308" y="393"/>
                </a:cubicBezTo>
                <a:cubicBezTo>
                  <a:pt x="333" y="379"/>
                  <a:pt x="359" y="371"/>
                  <a:pt x="387" y="367"/>
                </a:cubicBezTo>
                <a:cubicBezTo>
                  <a:pt x="367" y="352"/>
                  <a:pt x="343" y="344"/>
                  <a:pt x="318" y="344"/>
                </a:cubicBezTo>
                <a:close/>
                <a:moveTo>
                  <a:pt x="931" y="308"/>
                </a:moveTo>
                <a:cubicBezTo>
                  <a:pt x="993" y="308"/>
                  <a:pt x="1043" y="258"/>
                  <a:pt x="1043" y="196"/>
                </a:cubicBezTo>
                <a:cubicBezTo>
                  <a:pt x="1043" y="134"/>
                  <a:pt x="993" y="83"/>
                  <a:pt x="931" y="83"/>
                </a:cubicBezTo>
                <a:cubicBezTo>
                  <a:pt x="869" y="83"/>
                  <a:pt x="819" y="134"/>
                  <a:pt x="819" y="196"/>
                </a:cubicBezTo>
                <a:cubicBezTo>
                  <a:pt x="819" y="258"/>
                  <a:pt x="869" y="308"/>
                  <a:pt x="931" y="308"/>
                </a:cubicBezTo>
                <a:close/>
                <a:moveTo>
                  <a:pt x="1031" y="344"/>
                </a:moveTo>
                <a:lnTo>
                  <a:pt x="831" y="344"/>
                </a:lnTo>
                <a:lnTo>
                  <a:pt x="831" y="343"/>
                </a:lnTo>
                <a:cubicBezTo>
                  <a:pt x="806" y="343"/>
                  <a:pt x="782" y="352"/>
                  <a:pt x="763" y="366"/>
                </a:cubicBezTo>
                <a:cubicBezTo>
                  <a:pt x="792" y="370"/>
                  <a:pt x="821" y="379"/>
                  <a:pt x="847" y="393"/>
                </a:cubicBezTo>
                <a:cubicBezTo>
                  <a:pt x="877" y="406"/>
                  <a:pt x="903" y="426"/>
                  <a:pt x="925" y="450"/>
                </a:cubicBezTo>
                <a:cubicBezTo>
                  <a:pt x="963" y="494"/>
                  <a:pt x="981" y="548"/>
                  <a:pt x="974" y="603"/>
                </a:cubicBezTo>
                <a:lnTo>
                  <a:pt x="974" y="603"/>
                </a:lnTo>
                <a:lnTo>
                  <a:pt x="974" y="603"/>
                </a:lnTo>
                <a:lnTo>
                  <a:pt x="962" y="689"/>
                </a:lnTo>
                <a:lnTo>
                  <a:pt x="1015" y="689"/>
                </a:lnTo>
                <a:cubicBezTo>
                  <a:pt x="1076" y="689"/>
                  <a:pt x="1114" y="637"/>
                  <a:pt x="1126" y="575"/>
                </a:cubicBezTo>
                <a:lnTo>
                  <a:pt x="1142" y="456"/>
                </a:lnTo>
                <a:cubicBezTo>
                  <a:pt x="1149" y="395"/>
                  <a:pt x="1092" y="344"/>
                  <a:pt x="1031" y="344"/>
                </a:cubicBezTo>
                <a:close/>
                <a:moveTo>
                  <a:pt x="756" y="184"/>
                </a:moveTo>
                <a:cubicBezTo>
                  <a:pt x="756" y="286"/>
                  <a:pt x="676" y="369"/>
                  <a:pt x="577" y="369"/>
                </a:cubicBezTo>
                <a:cubicBezTo>
                  <a:pt x="478" y="369"/>
                  <a:pt x="398" y="286"/>
                  <a:pt x="398" y="184"/>
                </a:cubicBezTo>
                <a:cubicBezTo>
                  <a:pt x="398" y="82"/>
                  <a:pt x="478" y="0"/>
                  <a:pt x="577" y="0"/>
                </a:cubicBezTo>
                <a:cubicBezTo>
                  <a:pt x="676" y="0"/>
                  <a:pt x="756" y="82"/>
                  <a:pt x="756" y="184"/>
                </a:cubicBezTo>
                <a:close/>
              </a:path>
            </a:pathLst>
          </a:custGeom>
          <a:solidFill>
            <a:srgbClr val="FFFFFF"/>
          </a:solidFill>
          <a:ln>
            <a:noFill/>
          </a:ln>
        </p:spPr>
        <p:txBody>
          <a:bodyPr vert="horz" wrap="square" lIns="68571" tIns="34285" rIns="68571" bIns="3428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18" name="圆角矩形 7">
            <a:extLst>
              <a:ext uri="{FF2B5EF4-FFF2-40B4-BE49-F238E27FC236}">
                <a16:creationId xmlns:a16="http://schemas.microsoft.com/office/drawing/2014/main" id="{E80E18CD-87EA-BD50-36C1-9FF3070172DA}"/>
              </a:ext>
            </a:extLst>
          </p:cNvPr>
          <p:cNvSpPr/>
          <p:nvPr userDrawn="1"/>
        </p:nvSpPr>
        <p:spPr>
          <a:xfrm>
            <a:off x="608750" y="1454234"/>
            <a:ext cx="7263258" cy="2412495"/>
          </a:xfrm>
          <a:prstGeom prst="roundRect">
            <a:avLst>
              <a:gd name="adj" fmla="val 9083"/>
            </a:avLst>
          </a:prstGeom>
          <a:noFill/>
          <a:ln w="12700" cap="flat" cmpd="sng">
            <a:solidFill>
              <a:srgbClr val="0070C0"/>
            </a:solidFill>
            <a:prstDash val="solid"/>
            <a:headEnd type="none" w="med" len="med"/>
            <a:tailEnd type="none" w="med" len="med"/>
          </a:ln>
        </p:spPr>
        <p:txBody>
          <a:bodyPr anchor="ctr"/>
          <a:lstStyle>
            <a:defPPr>
              <a:defRPr lang="zh-CN"/>
            </a:defPPr>
            <a:lvl1pPr marL="228600" indent="-228600" algn="l" defTabSz="914400" rtl="0" eaLnBrk="0" fontAlgn="base" latinLnBrk="0"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defTabSz="914400" rtl="0" eaLnBrk="0" fontAlgn="base" latinLnBrk="0"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4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0">
              <a:ln>
                <a:noFill/>
              </a:ln>
              <a:solidFill>
                <a:srgbClr val="FF0000"/>
              </a:solidFill>
              <a:effectLst/>
              <a:uLnTx/>
              <a:uFillTx/>
              <a:latin typeface="微软雅黑" pitchFamily="34" charset="-122"/>
              <a:ea typeface="微软雅黑" pitchFamily="34" charset="-122"/>
              <a:cs typeface="+mn-lt"/>
              <a:sym typeface="+mn-lt"/>
            </a:endParaRPr>
          </a:p>
        </p:txBody>
      </p:sp>
      <p:sp>
        <p:nvSpPr>
          <p:cNvPr id="19" name="圆角矩形 7">
            <a:extLst>
              <a:ext uri="{FF2B5EF4-FFF2-40B4-BE49-F238E27FC236}">
                <a16:creationId xmlns:a16="http://schemas.microsoft.com/office/drawing/2014/main" id="{8F854EAD-613B-8A67-E035-7FEE99C69B51}"/>
              </a:ext>
            </a:extLst>
          </p:cNvPr>
          <p:cNvSpPr/>
          <p:nvPr userDrawn="1"/>
        </p:nvSpPr>
        <p:spPr>
          <a:xfrm>
            <a:off x="581260" y="4131744"/>
            <a:ext cx="7263258" cy="2412495"/>
          </a:xfrm>
          <a:prstGeom prst="roundRect">
            <a:avLst>
              <a:gd name="adj" fmla="val 9083"/>
            </a:avLst>
          </a:prstGeom>
          <a:noFill/>
          <a:ln w="12700" cap="flat" cmpd="sng">
            <a:solidFill>
              <a:srgbClr val="0070C0"/>
            </a:solidFill>
            <a:prstDash val="solid"/>
            <a:headEnd type="none" w="med" len="med"/>
            <a:tailEnd type="none" w="med" len="med"/>
          </a:ln>
        </p:spPr>
        <p:txBody>
          <a:bodyPr anchor="ctr"/>
          <a:lstStyle>
            <a:defPPr>
              <a:defRPr lang="zh-CN"/>
            </a:defPPr>
            <a:lvl1pPr marL="228600" indent="-228600" algn="l" defTabSz="914400" rtl="0" eaLnBrk="0" fontAlgn="base" latinLnBrk="0"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defTabSz="914400" rtl="0" eaLnBrk="0" fontAlgn="base" latinLnBrk="0"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4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0">
              <a:ln>
                <a:noFill/>
              </a:ln>
              <a:solidFill>
                <a:srgbClr val="FF0000"/>
              </a:solidFill>
              <a:effectLst/>
              <a:uLnTx/>
              <a:uFillTx/>
              <a:latin typeface="微软雅黑" pitchFamily="34" charset="-122"/>
              <a:ea typeface="微软雅黑" pitchFamily="34" charset="-122"/>
              <a:cs typeface="+mn-lt"/>
              <a:sym typeface="+mn-lt"/>
            </a:endParaRP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168276" y="1153001"/>
            <a:ext cx="621214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latin typeface="微软雅黑" pitchFamily="34" charset="-122"/>
                <a:ea typeface="微软雅黑" pitchFamily="34" charset="-122"/>
              </a:defRPr>
            </a:lvl1pPr>
          </a:lstStyle>
          <a:p>
            <a:pPr marL="0" lvl="0" indent="0" algn="ctr" defTabSz="914400">
              <a:buNone/>
            </a:pPr>
            <a:r>
              <a:rPr lang="en-US" altLang="zh-CN"/>
              <a:t>Click to edit Master text styles</a:t>
            </a:r>
          </a:p>
        </p:txBody>
      </p:sp>
      <p:grpSp>
        <p:nvGrpSpPr>
          <p:cNvPr id="4" name="组合 48">
            <a:extLst>
              <a:ext uri="{FF2B5EF4-FFF2-40B4-BE49-F238E27FC236}">
                <a16:creationId xmlns:a16="http://schemas.microsoft.com/office/drawing/2014/main" id="{A4931A2E-FCC2-002D-3256-4906A6E3C478}"/>
              </a:ext>
            </a:extLst>
          </p:cNvPr>
          <p:cNvGrpSpPr/>
          <p:nvPr userDrawn="1"/>
        </p:nvGrpSpPr>
        <p:grpSpPr>
          <a:xfrm>
            <a:off x="8343250" y="2308441"/>
            <a:ext cx="3240000" cy="3240000"/>
            <a:chOff x="4740390" y="5946187"/>
            <a:chExt cx="305647" cy="305644"/>
          </a:xfrm>
        </p:grpSpPr>
        <p:grpSp>
          <p:nvGrpSpPr>
            <p:cNvPr id="7" name="组合 49">
              <a:extLst>
                <a:ext uri="{FF2B5EF4-FFF2-40B4-BE49-F238E27FC236}">
                  <a16:creationId xmlns:a16="http://schemas.microsoft.com/office/drawing/2014/main" id="{866A97E3-65EB-8F9A-EDC3-59909EEE8332}"/>
                </a:ext>
              </a:extLst>
            </p:cNvPr>
            <p:cNvGrpSpPr/>
            <p:nvPr/>
          </p:nvGrpSpPr>
          <p:grpSpPr>
            <a:xfrm>
              <a:off x="4740390" y="5946187"/>
              <a:ext cx="305647" cy="305644"/>
              <a:chOff x="1517330" y="1125257"/>
              <a:chExt cx="2204282" cy="2204282"/>
            </a:xfrm>
          </p:grpSpPr>
          <p:sp>
            <p:nvSpPr>
              <p:cNvPr id="10" name="椭圆 51">
                <a:extLst>
                  <a:ext uri="{FF2B5EF4-FFF2-40B4-BE49-F238E27FC236}">
                    <a16:creationId xmlns:a16="http://schemas.microsoft.com/office/drawing/2014/main" id="{01811794-BCAD-926B-45DA-48D75078070C}"/>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1" name="椭圆 52">
                <a:extLst>
                  <a:ext uri="{FF2B5EF4-FFF2-40B4-BE49-F238E27FC236}">
                    <a16:creationId xmlns:a16="http://schemas.microsoft.com/office/drawing/2014/main" id="{CAFA8ABF-F688-AD84-2B4E-5DBE18FB2AEC}"/>
                  </a:ext>
                </a:extLst>
              </p:cNvPr>
              <p:cNvSpPr/>
              <p:nvPr/>
            </p:nvSpPr>
            <p:spPr>
              <a:xfrm>
                <a:off x="1719372" y="1327298"/>
                <a:ext cx="1800200" cy="1800200"/>
              </a:xfrm>
              <a:prstGeom prst="ellipse">
                <a:avLst/>
              </a:prstGeom>
              <a:solidFill>
                <a:srgbClr val="2EA7E0"/>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8" name="Freeform 39">
              <a:extLst>
                <a:ext uri="{FF2B5EF4-FFF2-40B4-BE49-F238E27FC236}">
                  <a16:creationId xmlns:a16="http://schemas.microsoft.com/office/drawing/2014/main" id="{1EFDCA82-AF73-33E9-0820-2F3847842E21}"/>
                </a:ext>
              </a:extLst>
            </p:cNvPr>
            <p:cNvSpPr>
              <a:spLocks noEditPoints="1"/>
            </p:cNvSpPr>
            <p:nvPr/>
          </p:nvSpPr>
          <p:spPr bwMode="auto">
            <a:xfrm>
              <a:off x="4814511" y="6022165"/>
              <a:ext cx="157403" cy="145529"/>
            </a:xfrm>
            <a:custGeom>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7">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spTree>
    <p:extLst>
      <p:ext uri="{BB962C8B-B14F-4D97-AF65-F5344CB8AC3E}">
        <p14:creationId xmlns:p14="http://schemas.microsoft.com/office/powerpoint/2010/main" val="137537529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3" presetClass="entr" presetSubtype="10" dur="50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linds(horizontal)">
                                      <p:cBhvr>
                                        <p:cTn id="7" dur="500"/>
                                        <p:tgtEl>
                                          <p:spTgt spid="18"/>
                                        </p:tgtEl>
                                      </p:cBhvr>
                                    </p:animEffect>
                                  </p:childTnLst>
                                </p:cTn>
                              </p:par>
                            </p:childTnLst>
                          </p:cTn>
                        </p:par>
                        <p:par>
                          <p:cTn id="8" fill="hold" nodeType="afterGroup">
                            <p:stCondLst>
                              <p:cond delay="500"/>
                            </p:stCondLst>
                            <p:childTnLst>
                              <p:par>
                                <p:cTn id="9" presetID="3" presetClass="entr" presetSubtype="10" dur="500"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blinds(horizontal)">
                                      <p:cBhvr>
                                        <p:cTn id="1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ldLvl="0" animBg="1"/>
      <p:bldP spid="19" grpId="0" bldLvl="0" animBg="1"/>
    </p:bldLst>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7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2522332025"/>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5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49641" y="283590"/>
            <a:ext cx="1075831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5029250" y="1038226"/>
            <a:ext cx="6595799"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2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5029251" y="1685100"/>
            <a:ext cx="6595800" cy="4962588"/>
          </a:xfrm>
          <a:prstGeom prst="rect">
            <a:avLst/>
          </a:prstGeom>
        </p:spPr>
        <p:txBody>
          <a:bodyPr>
            <a:normAutofit/>
          </a:bodyPr>
          <a:lstStyle>
            <a:lvl1pPr marL="0" indent="0">
              <a:lnSpc>
                <a:spcPct val="150000"/>
              </a:lnSpc>
              <a:buNone/>
              <a:defRPr sz="10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4322823" y="1169068"/>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3" name="组合 73">
            <a:extLst>
              <a:ext uri="{FF2B5EF4-FFF2-40B4-BE49-F238E27FC236}">
                <a16:creationId xmlns:a16="http://schemas.microsoft.com/office/drawing/2014/main" id="{029D8D0D-519B-44EB-7BA5-E2CBB10312C8}"/>
              </a:ext>
            </a:extLst>
          </p:cNvPr>
          <p:cNvGrpSpPr/>
          <p:nvPr userDrawn="1"/>
        </p:nvGrpSpPr>
        <p:grpSpPr>
          <a:xfrm>
            <a:off x="4349015" y="1212189"/>
            <a:ext cx="327433" cy="251070"/>
            <a:chOff x="5928340" y="670992"/>
            <a:chExt cx="506444" cy="470018"/>
          </a:xfrm>
          <a:solidFill>
            <a:schemeClr val="bg1"/>
          </a:solidFill>
        </p:grpSpPr>
        <p:sp>
          <p:nvSpPr>
            <p:cNvPr id="27" name="Freeform 36">
              <a:extLst>
                <a:ext uri="{FF2B5EF4-FFF2-40B4-BE49-F238E27FC236}">
                  <a16:creationId xmlns:a16="http://schemas.microsoft.com/office/drawing/2014/main" id="{0B8EBF62-E090-FA0E-53B9-FE3B392925A8}"/>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8" name="Freeform 37">
              <a:extLst>
                <a:ext uri="{FF2B5EF4-FFF2-40B4-BE49-F238E27FC236}">
                  <a16:creationId xmlns:a16="http://schemas.microsoft.com/office/drawing/2014/main" id="{F6522725-6195-073E-5572-2C04B25CB9FA}"/>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9" name="Freeform 38">
              <a:extLst>
                <a:ext uri="{FF2B5EF4-FFF2-40B4-BE49-F238E27FC236}">
                  <a16:creationId xmlns:a16="http://schemas.microsoft.com/office/drawing/2014/main" id="{608C95A5-F762-5CBB-B30D-4798FC8084EE}"/>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 name="组合 38">
            <a:extLst>
              <a:ext uri="{FF2B5EF4-FFF2-40B4-BE49-F238E27FC236}">
                <a16:creationId xmlns:a16="http://schemas.microsoft.com/office/drawing/2014/main" id="{0F870DA3-5B01-F71E-9018-8D1DAF1C069F}"/>
              </a:ext>
            </a:extLst>
          </p:cNvPr>
          <p:cNvGrpSpPr/>
          <p:nvPr userDrawn="1"/>
        </p:nvGrpSpPr>
        <p:grpSpPr>
          <a:xfrm>
            <a:off x="746760" y="2237130"/>
            <a:ext cx="3240000" cy="3240000"/>
            <a:chOff x="5638883" y="5946187"/>
            <a:chExt cx="305647" cy="305644"/>
          </a:xfrm>
        </p:grpSpPr>
        <p:grpSp>
          <p:nvGrpSpPr>
            <p:cNvPr id="4" name="组合 39">
              <a:extLst>
                <a:ext uri="{FF2B5EF4-FFF2-40B4-BE49-F238E27FC236}">
                  <a16:creationId xmlns:a16="http://schemas.microsoft.com/office/drawing/2014/main" id="{D00F3826-B199-7DE2-BC25-D93D3FCD4F1B}"/>
                </a:ext>
              </a:extLst>
            </p:cNvPr>
            <p:cNvGrpSpPr/>
            <p:nvPr/>
          </p:nvGrpSpPr>
          <p:grpSpPr>
            <a:xfrm>
              <a:off x="5638883" y="5946187"/>
              <a:ext cx="305647" cy="305644"/>
              <a:chOff x="1517330" y="1125257"/>
              <a:chExt cx="2204282" cy="2204282"/>
            </a:xfrm>
          </p:grpSpPr>
          <p:sp>
            <p:nvSpPr>
              <p:cNvPr id="7" name="椭圆 41">
                <a:extLst>
                  <a:ext uri="{FF2B5EF4-FFF2-40B4-BE49-F238E27FC236}">
                    <a16:creationId xmlns:a16="http://schemas.microsoft.com/office/drawing/2014/main" id="{1C7672FF-FF39-31D8-B138-5540B0E3735C}"/>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8" name="椭圆 42">
                <a:extLst>
                  <a:ext uri="{FF2B5EF4-FFF2-40B4-BE49-F238E27FC236}">
                    <a16:creationId xmlns:a16="http://schemas.microsoft.com/office/drawing/2014/main" id="{5345CFFD-4E4D-D659-47A5-1D1845523FD4}"/>
                  </a:ext>
                </a:extLst>
              </p:cNvPr>
              <p:cNvSpPr/>
              <p:nvPr/>
            </p:nvSpPr>
            <p:spPr>
              <a:xfrm>
                <a:off x="1719372" y="1327298"/>
                <a:ext cx="1800200" cy="1800200"/>
              </a:xfrm>
              <a:prstGeom prst="ellipse">
                <a:avLst/>
              </a:prstGeom>
              <a:solidFill>
                <a:srgbClr val="2EA7E0"/>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5" name="Freeform 6">
              <a:extLst>
                <a:ext uri="{FF2B5EF4-FFF2-40B4-BE49-F238E27FC236}">
                  <a16:creationId xmlns:a16="http://schemas.microsoft.com/office/drawing/2014/main" id="{025B41AB-EFC9-1813-164E-5B6105A4D61B}"/>
                </a:ext>
              </a:extLst>
            </p:cNvPr>
            <p:cNvSpPr>
              <a:spLocks noEditPoints="1"/>
            </p:cNvSpPr>
            <p:nvPr/>
          </p:nvSpPr>
          <p:spPr bwMode="auto">
            <a:xfrm>
              <a:off x="5694390" y="6035130"/>
              <a:ext cx="194632" cy="113061"/>
            </a:xfrm>
            <a:custGeom>
              <a:gdLst>
                <a:gd name="T0" fmla="*/ 107 w 165"/>
                <a:gd name="T1" fmla="*/ 104 h 104"/>
                <a:gd name="T2" fmla="*/ 124 w 165"/>
                <a:gd name="T3" fmla="*/ 104 h 104"/>
                <a:gd name="T4" fmla="*/ 124 w 165"/>
                <a:gd name="T5" fmla="*/ 45 h 104"/>
                <a:gd name="T6" fmla="*/ 107 w 165"/>
                <a:gd name="T7" fmla="*/ 61 h 104"/>
                <a:gd name="T8" fmla="*/ 107 w 165"/>
                <a:gd name="T9" fmla="*/ 104 h 104"/>
                <a:gd name="T10" fmla="*/ 132 w 165"/>
                <a:gd name="T11" fmla="*/ 104 h 104"/>
                <a:gd name="T12" fmla="*/ 149 w 165"/>
                <a:gd name="T13" fmla="*/ 104 h 104"/>
                <a:gd name="T14" fmla="*/ 149 w 165"/>
                <a:gd name="T15" fmla="*/ 22 h 104"/>
                <a:gd name="T16" fmla="*/ 132 w 165"/>
                <a:gd name="T17" fmla="*/ 38 h 104"/>
                <a:gd name="T18" fmla="*/ 132 w 165"/>
                <a:gd name="T19" fmla="*/ 104 h 104"/>
                <a:gd name="T20" fmla="*/ 161 w 165"/>
                <a:gd name="T21" fmla="*/ 0 h 104"/>
                <a:gd name="T22" fmla="*/ 164 w 165"/>
                <a:gd name="T23" fmla="*/ 4 h 104"/>
                <a:gd name="T24" fmla="*/ 164 w 165"/>
                <a:gd name="T25" fmla="*/ 5 h 104"/>
                <a:gd name="T26" fmla="*/ 161 w 165"/>
                <a:gd name="T27" fmla="*/ 15 h 104"/>
                <a:gd name="T28" fmla="*/ 161 w 165"/>
                <a:gd name="T29" fmla="*/ 16 h 104"/>
                <a:gd name="T30" fmla="*/ 156 w 165"/>
                <a:gd name="T31" fmla="*/ 17 h 104"/>
                <a:gd name="T32" fmla="*/ 155 w 165"/>
                <a:gd name="T33" fmla="*/ 17 h 104"/>
                <a:gd name="T34" fmla="*/ 153 w 165"/>
                <a:gd name="T35" fmla="*/ 14 h 104"/>
                <a:gd name="T36" fmla="*/ 103 w 165"/>
                <a:gd name="T37" fmla="*/ 61 h 104"/>
                <a:gd name="T38" fmla="*/ 87 w 165"/>
                <a:gd name="T39" fmla="*/ 44 h 104"/>
                <a:gd name="T40" fmla="*/ 74 w 165"/>
                <a:gd name="T41" fmla="*/ 30 h 104"/>
                <a:gd name="T42" fmla="*/ 3 w 165"/>
                <a:gd name="T43" fmla="*/ 96 h 104"/>
                <a:gd name="T44" fmla="*/ 0 w 165"/>
                <a:gd name="T45" fmla="*/ 93 h 104"/>
                <a:gd name="T46" fmla="*/ 74 w 165"/>
                <a:gd name="T47" fmla="*/ 24 h 104"/>
                <a:gd name="T48" fmla="*/ 87 w 165"/>
                <a:gd name="T49" fmla="*/ 37 h 104"/>
                <a:gd name="T50" fmla="*/ 103 w 165"/>
                <a:gd name="T51" fmla="*/ 55 h 104"/>
                <a:gd name="T52" fmla="*/ 150 w 165"/>
                <a:gd name="T53" fmla="*/ 11 h 104"/>
                <a:gd name="T54" fmla="*/ 148 w 165"/>
                <a:gd name="T55" fmla="*/ 9 h 104"/>
                <a:gd name="T56" fmla="*/ 147 w 165"/>
                <a:gd name="T57" fmla="*/ 8 h 104"/>
                <a:gd name="T58" fmla="*/ 149 w 165"/>
                <a:gd name="T59" fmla="*/ 3 h 104"/>
                <a:gd name="T60" fmla="*/ 150 w 165"/>
                <a:gd name="T61" fmla="*/ 3 h 104"/>
                <a:gd name="T62" fmla="*/ 160 w 165"/>
                <a:gd name="T63" fmla="*/ 1 h 104"/>
                <a:gd name="T64" fmla="*/ 161 w 165"/>
                <a:gd name="T65" fmla="*/ 0 h 104"/>
                <a:gd name="T66" fmla="*/ 7 w 165"/>
                <a:gd name="T67" fmla="*/ 104 h 104"/>
                <a:gd name="T68" fmla="*/ 24 w 165"/>
                <a:gd name="T69" fmla="*/ 104 h 104"/>
                <a:gd name="T70" fmla="*/ 24 w 165"/>
                <a:gd name="T71" fmla="*/ 81 h 104"/>
                <a:gd name="T72" fmla="*/ 7 w 165"/>
                <a:gd name="T73" fmla="*/ 97 h 104"/>
                <a:gd name="T74" fmla="*/ 7 w 165"/>
                <a:gd name="T75" fmla="*/ 104 h 104"/>
                <a:gd name="T76" fmla="*/ 32 w 165"/>
                <a:gd name="T77" fmla="*/ 104 h 104"/>
                <a:gd name="T78" fmla="*/ 49 w 165"/>
                <a:gd name="T79" fmla="*/ 104 h 104"/>
                <a:gd name="T80" fmla="*/ 49 w 165"/>
                <a:gd name="T81" fmla="*/ 58 h 104"/>
                <a:gd name="T82" fmla="*/ 32 w 165"/>
                <a:gd name="T83" fmla="*/ 74 h 104"/>
                <a:gd name="T84" fmla="*/ 32 w 165"/>
                <a:gd name="T85" fmla="*/ 104 h 104"/>
                <a:gd name="T86" fmla="*/ 57 w 165"/>
                <a:gd name="T87" fmla="*/ 50 h 104"/>
                <a:gd name="T88" fmla="*/ 57 w 165"/>
                <a:gd name="T89" fmla="*/ 104 h 104"/>
                <a:gd name="T90" fmla="*/ 74 w 165"/>
                <a:gd name="T91" fmla="*/ 104 h 104"/>
                <a:gd name="T92" fmla="*/ 74 w 165"/>
                <a:gd name="T93" fmla="*/ 34 h 104"/>
                <a:gd name="T94" fmla="*/ 74 w 165"/>
                <a:gd name="T95" fmla="*/ 34 h 104"/>
                <a:gd name="T96" fmla="*/ 57 w 165"/>
                <a:gd name="T97" fmla="*/ 50 h 104"/>
                <a:gd name="T98" fmla="*/ 82 w 165"/>
                <a:gd name="T99" fmla="*/ 43 h 104"/>
                <a:gd name="T100" fmla="*/ 82 w 165"/>
                <a:gd name="T101" fmla="*/ 104 h 104"/>
                <a:gd name="T102" fmla="*/ 87 w 165"/>
                <a:gd name="T103" fmla="*/ 104 h 104"/>
                <a:gd name="T104" fmla="*/ 99 w 165"/>
                <a:gd name="T105" fmla="*/ 104 h 104"/>
                <a:gd name="T106" fmla="*/ 99 w 165"/>
                <a:gd name="T107" fmla="*/ 61 h 104"/>
                <a:gd name="T108" fmla="*/ 87 w 165"/>
                <a:gd name="T109" fmla="*/ 48 h 104"/>
                <a:gd name="T110" fmla="*/ 82 w 165"/>
                <a:gd name="T111" fmla="*/ 43 h 10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5" h="104">
                  <a:moveTo>
                    <a:pt x="107" y="104"/>
                  </a:moveTo>
                  <a:cubicBezTo>
                    <a:pt x="124" y="104"/>
                    <a:pt x="124" y="104"/>
                    <a:pt x="124" y="104"/>
                  </a:cubicBezTo>
                  <a:cubicBezTo>
                    <a:pt x="124" y="45"/>
                    <a:pt x="124" y="45"/>
                    <a:pt x="124" y="45"/>
                  </a:cubicBezTo>
                  <a:cubicBezTo>
                    <a:pt x="107" y="61"/>
                    <a:pt x="107" y="61"/>
                    <a:pt x="107" y="61"/>
                  </a:cubicBezTo>
                  <a:cubicBezTo>
                    <a:pt x="107" y="104"/>
                    <a:pt x="107" y="104"/>
                    <a:pt x="107" y="104"/>
                  </a:cubicBezTo>
                  <a:close/>
                  <a:moveTo>
                    <a:pt x="132" y="104"/>
                  </a:moveTo>
                  <a:cubicBezTo>
                    <a:pt x="149" y="104"/>
                    <a:pt x="149" y="104"/>
                    <a:pt x="149" y="104"/>
                  </a:cubicBezTo>
                  <a:cubicBezTo>
                    <a:pt x="149" y="22"/>
                    <a:pt x="149" y="22"/>
                    <a:pt x="149" y="22"/>
                  </a:cubicBezTo>
                  <a:cubicBezTo>
                    <a:pt x="132" y="38"/>
                    <a:pt x="132" y="38"/>
                    <a:pt x="132" y="38"/>
                  </a:cubicBezTo>
                  <a:cubicBezTo>
                    <a:pt x="132" y="104"/>
                    <a:pt x="132" y="104"/>
                    <a:pt x="132" y="104"/>
                  </a:cubicBezTo>
                  <a:close/>
                  <a:moveTo>
                    <a:pt x="161" y="0"/>
                  </a:moveTo>
                  <a:cubicBezTo>
                    <a:pt x="164" y="0"/>
                    <a:pt x="165" y="2"/>
                    <a:pt x="164" y="4"/>
                  </a:cubicBezTo>
                  <a:cubicBezTo>
                    <a:pt x="164" y="5"/>
                    <a:pt x="164" y="5"/>
                    <a:pt x="164" y="5"/>
                  </a:cubicBezTo>
                  <a:cubicBezTo>
                    <a:pt x="163" y="8"/>
                    <a:pt x="162" y="12"/>
                    <a:pt x="161" y="15"/>
                  </a:cubicBezTo>
                  <a:cubicBezTo>
                    <a:pt x="161" y="16"/>
                    <a:pt x="161" y="16"/>
                    <a:pt x="161" y="16"/>
                  </a:cubicBezTo>
                  <a:cubicBezTo>
                    <a:pt x="160" y="19"/>
                    <a:pt x="158" y="19"/>
                    <a:pt x="156" y="17"/>
                  </a:cubicBezTo>
                  <a:cubicBezTo>
                    <a:pt x="155" y="17"/>
                    <a:pt x="155" y="17"/>
                    <a:pt x="155" y="17"/>
                  </a:cubicBezTo>
                  <a:cubicBezTo>
                    <a:pt x="154" y="16"/>
                    <a:pt x="154" y="15"/>
                    <a:pt x="153" y="14"/>
                  </a:cubicBezTo>
                  <a:cubicBezTo>
                    <a:pt x="103" y="61"/>
                    <a:pt x="103" y="61"/>
                    <a:pt x="103" y="61"/>
                  </a:cubicBezTo>
                  <a:cubicBezTo>
                    <a:pt x="87" y="44"/>
                    <a:pt x="87" y="44"/>
                    <a:pt x="87" y="44"/>
                  </a:cubicBezTo>
                  <a:cubicBezTo>
                    <a:pt x="74" y="30"/>
                    <a:pt x="74" y="30"/>
                    <a:pt x="74" y="30"/>
                  </a:cubicBezTo>
                  <a:cubicBezTo>
                    <a:pt x="3" y="96"/>
                    <a:pt x="3" y="96"/>
                    <a:pt x="3" y="96"/>
                  </a:cubicBezTo>
                  <a:cubicBezTo>
                    <a:pt x="0" y="93"/>
                    <a:pt x="0" y="93"/>
                    <a:pt x="0" y="93"/>
                  </a:cubicBezTo>
                  <a:cubicBezTo>
                    <a:pt x="74" y="24"/>
                    <a:pt x="74" y="24"/>
                    <a:pt x="74" y="24"/>
                  </a:cubicBezTo>
                  <a:cubicBezTo>
                    <a:pt x="87" y="37"/>
                    <a:pt x="87" y="37"/>
                    <a:pt x="87" y="37"/>
                  </a:cubicBezTo>
                  <a:cubicBezTo>
                    <a:pt x="103" y="55"/>
                    <a:pt x="103" y="55"/>
                    <a:pt x="103" y="55"/>
                  </a:cubicBezTo>
                  <a:cubicBezTo>
                    <a:pt x="150" y="11"/>
                    <a:pt x="150" y="11"/>
                    <a:pt x="150" y="11"/>
                  </a:cubicBezTo>
                  <a:cubicBezTo>
                    <a:pt x="149" y="10"/>
                    <a:pt x="148" y="9"/>
                    <a:pt x="148" y="9"/>
                  </a:cubicBezTo>
                  <a:cubicBezTo>
                    <a:pt x="147" y="8"/>
                    <a:pt x="147" y="8"/>
                    <a:pt x="147" y="8"/>
                  </a:cubicBezTo>
                  <a:cubicBezTo>
                    <a:pt x="145" y="6"/>
                    <a:pt x="146" y="4"/>
                    <a:pt x="149" y="3"/>
                  </a:cubicBezTo>
                  <a:cubicBezTo>
                    <a:pt x="150" y="3"/>
                    <a:pt x="150" y="3"/>
                    <a:pt x="150" y="3"/>
                  </a:cubicBezTo>
                  <a:cubicBezTo>
                    <a:pt x="152" y="2"/>
                    <a:pt x="157" y="1"/>
                    <a:pt x="160" y="1"/>
                  </a:cubicBezTo>
                  <a:cubicBezTo>
                    <a:pt x="161" y="0"/>
                    <a:pt x="161" y="0"/>
                    <a:pt x="161" y="0"/>
                  </a:cubicBezTo>
                  <a:close/>
                  <a:moveTo>
                    <a:pt x="7" y="104"/>
                  </a:moveTo>
                  <a:cubicBezTo>
                    <a:pt x="24" y="104"/>
                    <a:pt x="24" y="104"/>
                    <a:pt x="24" y="104"/>
                  </a:cubicBezTo>
                  <a:cubicBezTo>
                    <a:pt x="24" y="81"/>
                    <a:pt x="24" y="81"/>
                    <a:pt x="24" y="81"/>
                  </a:cubicBezTo>
                  <a:cubicBezTo>
                    <a:pt x="7" y="97"/>
                    <a:pt x="7" y="97"/>
                    <a:pt x="7" y="97"/>
                  </a:cubicBezTo>
                  <a:cubicBezTo>
                    <a:pt x="7" y="104"/>
                    <a:pt x="7" y="104"/>
                    <a:pt x="7" y="104"/>
                  </a:cubicBezTo>
                  <a:close/>
                  <a:moveTo>
                    <a:pt x="32" y="104"/>
                  </a:moveTo>
                  <a:cubicBezTo>
                    <a:pt x="49" y="104"/>
                    <a:pt x="49" y="104"/>
                    <a:pt x="49" y="104"/>
                  </a:cubicBezTo>
                  <a:cubicBezTo>
                    <a:pt x="49" y="58"/>
                    <a:pt x="49" y="58"/>
                    <a:pt x="49" y="58"/>
                  </a:cubicBezTo>
                  <a:cubicBezTo>
                    <a:pt x="32" y="74"/>
                    <a:pt x="32" y="74"/>
                    <a:pt x="32" y="74"/>
                  </a:cubicBezTo>
                  <a:cubicBezTo>
                    <a:pt x="32" y="104"/>
                    <a:pt x="32" y="104"/>
                    <a:pt x="32" y="104"/>
                  </a:cubicBezTo>
                  <a:close/>
                  <a:moveTo>
                    <a:pt x="57" y="50"/>
                  </a:moveTo>
                  <a:cubicBezTo>
                    <a:pt x="57" y="104"/>
                    <a:pt x="57" y="104"/>
                    <a:pt x="57" y="104"/>
                  </a:cubicBezTo>
                  <a:cubicBezTo>
                    <a:pt x="74" y="104"/>
                    <a:pt x="74" y="104"/>
                    <a:pt x="74" y="104"/>
                  </a:cubicBezTo>
                  <a:cubicBezTo>
                    <a:pt x="74" y="34"/>
                    <a:pt x="74" y="34"/>
                    <a:pt x="74" y="34"/>
                  </a:cubicBezTo>
                  <a:cubicBezTo>
                    <a:pt x="74" y="34"/>
                    <a:pt x="74" y="34"/>
                    <a:pt x="74" y="34"/>
                  </a:cubicBezTo>
                  <a:cubicBezTo>
                    <a:pt x="57" y="50"/>
                    <a:pt x="57" y="50"/>
                    <a:pt x="57" y="50"/>
                  </a:cubicBezTo>
                  <a:close/>
                  <a:moveTo>
                    <a:pt x="82" y="43"/>
                  </a:moveTo>
                  <a:cubicBezTo>
                    <a:pt x="82" y="104"/>
                    <a:pt x="82" y="104"/>
                    <a:pt x="82" y="104"/>
                  </a:cubicBezTo>
                  <a:cubicBezTo>
                    <a:pt x="87" y="104"/>
                    <a:pt x="87" y="104"/>
                    <a:pt x="87" y="104"/>
                  </a:cubicBezTo>
                  <a:cubicBezTo>
                    <a:pt x="99" y="104"/>
                    <a:pt x="99" y="104"/>
                    <a:pt x="99" y="104"/>
                  </a:cubicBezTo>
                  <a:cubicBezTo>
                    <a:pt x="99" y="61"/>
                    <a:pt x="99" y="61"/>
                    <a:pt x="99" y="61"/>
                  </a:cubicBezTo>
                  <a:cubicBezTo>
                    <a:pt x="87" y="48"/>
                    <a:pt x="87" y="48"/>
                    <a:pt x="87" y="48"/>
                  </a:cubicBezTo>
                  <a:lnTo>
                    <a:pt x="82" y="43"/>
                  </a:lnTo>
                  <a:close/>
                </a:path>
              </a:pathLst>
            </a:custGeom>
            <a:solidFill>
              <a:sysClr val="window" lastClr="FFFFFF">
                <a:lumMod val="95000"/>
              </a:sysClr>
            </a:solidFill>
            <a:ln>
              <a:noFill/>
            </a:ln>
          </p:spPr>
          <p:txBody>
            <a:bodyPr vert="horz" wrap="square" lIns="128580" tIns="64290" rIns="128580" bIns="6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spTree>
    <p:extLst>
      <p:ext uri="{BB962C8B-B14F-4D97-AF65-F5344CB8AC3E}">
        <p14:creationId xmlns:p14="http://schemas.microsoft.com/office/powerpoint/2010/main" val="1268831336"/>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4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49641" y="296239"/>
            <a:ext cx="1075831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293048" y="1093227"/>
            <a:ext cx="10094308" cy="962492"/>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838727" y="2472347"/>
            <a:ext cx="10652233" cy="4063837"/>
          </a:xfrm>
          <a:prstGeom prst="rect">
            <a:avLst/>
          </a:prstGeom>
          <a:ln>
            <a:solidFill>
              <a:srgbClr val="0282D0"/>
            </a:solidFill>
          </a:ln>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4322823" y="1169068"/>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6" name="组合 40">
            <a:extLst>
              <a:ext uri="{FF2B5EF4-FFF2-40B4-BE49-F238E27FC236}">
                <a16:creationId xmlns:a16="http://schemas.microsoft.com/office/drawing/2014/main" id="{8AAB1F44-ACDB-607C-B7E8-35635B24AA81}"/>
              </a:ext>
            </a:extLst>
          </p:cNvPr>
          <p:cNvGrpSpPr/>
          <p:nvPr userDrawn="1"/>
        </p:nvGrpSpPr>
        <p:grpSpPr>
          <a:xfrm>
            <a:off x="277962" y="1113221"/>
            <a:ext cx="884716" cy="853876"/>
            <a:chExt cx="1155700" cy="1155698"/>
          </a:xfrm>
          <a:solidFill>
            <a:schemeClr val="bg1">
              <a:lumMod val="65000"/>
            </a:schemeClr>
          </a:solidFill>
        </p:grpSpPr>
        <p:sp>
          <p:nvSpPr>
            <p:cNvPr id="17" name="Oval 33">
              <a:extLst>
                <a:ext uri="{FF2B5EF4-FFF2-40B4-BE49-F238E27FC236}">
                  <a16:creationId xmlns:a16="http://schemas.microsoft.com/office/drawing/2014/main" id="{F92DABE3-AA67-1DDC-F60C-D77D4810F9E6}"/>
                </a:ext>
              </a:extLst>
            </p:cNvPr>
            <p:cNvSpPr>
              <a:spLocks noChangeArrowheads="1"/>
            </p:cNvSpPr>
            <p:nvPr/>
          </p:nvSpPr>
          <p:spPr bwMode="auto">
            <a:xfrm>
              <a:off x="0" y="0"/>
              <a:ext cx="1155700" cy="1155698"/>
            </a:xfrm>
            <a:prstGeom prst="ellipse">
              <a:avLst/>
            </a:prstGeom>
            <a:solidFill>
              <a:srgbClr val="2EA7E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0" latinLnBrk="0" hangingPunct="0">
                <a:spcBef>
                  <a:spcPct val="20000"/>
                </a:spcBef>
                <a:buChar char="•"/>
                <a:defRPr sz="2000" kern="1200">
                  <a:solidFill>
                    <a:schemeClr val="accent1"/>
                  </a:solidFill>
                  <a:latin typeface="Arial" pitchFamily="34" charset="0"/>
                  <a:ea typeface="微软雅黑" pitchFamily="34" charset="-122"/>
                  <a:cs typeface="+mn-cs"/>
                </a:defRPr>
              </a:lvl1pPr>
              <a:lvl2pPr marL="742950" indent="-285750" algn="l" defTabSz="914400" rtl="0" eaLnBrk="0" latinLnBrk="0" hangingPunct="0">
                <a:spcBef>
                  <a:spcPct val="20000"/>
                </a:spcBef>
                <a:buChar char="–"/>
                <a:defRPr sz="2000" kern="1200">
                  <a:solidFill>
                    <a:schemeClr val="accent1"/>
                  </a:solidFill>
                  <a:latin typeface="Arial" pitchFamily="34" charset="0"/>
                  <a:ea typeface="仿宋_GB2312" pitchFamily="1" charset="-122"/>
                  <a:cs typeface="+mn-cs"/>
                </a:defRPr>
              </a:lvl2pPr>
              <a:lvl3pPr marL="1143000" indent="-228600" algn="l" defTabSz="914400" rtl="0" eaLnBrk="0" latinLnBrk="0" hangingPunct="0">
                <a:spcBef>
                  <a:spcPct val="20000"/>
                </a:spcBef>
                <a:buChar char="•"/>
                <a:defRPr sz="2400" kern="1200">
                  <a:solidFill>
                    <a:schemeClr val="tx1"/>
                  </a:solidFill>
                  <a:latin typeface="Arial" pitchFamily="34" charset="0"/>
                  <a:ea typeface="宋体" panose="02010600030101010101" pitchFamily="2" charset="-122"/>
                  <a:cs typeface="+mn-cs"/>
                </a:defRPr>
              </a:lvl3pPr>
              <a:lvl4pPr marL="16002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4pPr>
              <a:lvl5pPr marL="20574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5pPr>
              <a:lvl6pPr marL="25146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6pPr>
              <a:lvl7pPr marL="29718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7pPr>
              <a:lvl8pPr marL="34290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8pPr>
              <a:lvl9pPr marL="38862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9pPr>
            </a:lstStyle>
            <a:p>
              <a:pPr eaLnBrk="1" hangingPunct="1">
                <a:spcBef>
                  <a:spcPct val="0"/>
                </a:spcBef>
                <a:buFontTx/>
                <a:buNone/>
              </a:pPr>
              <a:endParaRPr lang="zh-CN" altLang="en-US" sz="1300">
                <a:solidFill>
                  <a:schemeClr val="tx1"/>
                </a:solidFill>
                <a:ea typeface="宋体" panose="02010600030101010101" pitchFamily="2" charset="-122"/>
              </a:endParaRPr>
            </a:p>
          </p:txBody>
        </p:sp>
        <p:sp>
          <p:nvSpPr>
            <p:cNvPr id="18" name="Freeform 36">
              <a:extLst>
                <a:ext uri="{FF2B5EF4-FFF2-40B4-BE49-F238E27FC236}">
                  <a16:creationId xmlns:a16="http://schemas.microsoft.com/office/drawing/2014/main" id="{D97350B2-2CEF-DE2C-7503-6ED4C1857D33}"/>
                </a:ext>
              </a:extLst>
            </p:cNvPr>
            <p:cNvSpPr>
              <a:spLocks noEditPoints="1"/>
            </p:cNvSpPr>
            <p:nvPr/>
          </p:nvSpPr>
          <p:spPr bwMode="auto">
            <a:xfrm>
              <a:off x="261937" y="217487"/>
              <a:ext cx="712788" cy="701675"/>
            </a:xfrm>
            <a:custGeom>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11" name="矩形 67">
            <a:extLst>
              <a:ext uri="{FF2B5EF4-FFF2-40B4-BE49-F238E27FC236}">
                <a16:creationId xmlns:a16="http://schemas.microsoft.com/office/drawing/2014/main" id="{6ABA95C0-806D-ECB1-8A2F-307099397213}"/>
              </a:ext>
            </a:extLst>
          </p:cNvPr>
          <p:cNvSpPr/>
          <p:nvPr userDrawn="1"/>
        </p:nvSpPr>
        <p:spPr>
          <a:xfrm>
            <a:off x="838679" y="2227700"/>
            <a:ext cx="10652234" cy="244647"/>
          </a:xfrm>
          <a:prstGeom prst="rect">
            <a:avLst/>
          </a:prstGeom>
          <a:solidFill>
            <a:srgbClr val="0282D0"/>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algn="ctr"/>
            <a:endParaRPr lang="zh-CN" altLang="en-US"/>
          </a:p>
        </p:txBody>
      </p:sp>
    </p:spTree>
    <p:extLst>
      <p:ext uri="{BB962C8B-B14F-4D97-AF65-F5344CB8AC3E}">
        <p14:creationId xmlns:p14="http://schemas.microsoft.com/office/powerpoint/2010/main" val="98897144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 presetClass="entr" presetSubtype="0" dur="1" fill="hold" nodeType="with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56" presetClass="path" presetSubtype="0" dur="1000" accel="50000" decel="50000" fill="hold" nodeType="withEffect">
                                  <p:stCondLst>
                                    <p:cond delay="0"/>
                                  </p:stCondLst>
                                  <p:childTnLst>
                                    <p:animMotion origin="layout" path="M 6.25E-07 -4.07407E-06 L -0.30925 0.12084" pathEditMode="relative" rAng="0" ptsTypes="AA">
                                      <p:cBhvr>
                                        <p:cTn id="8" dur="1000" spd="-99900" fill="hold"/>
                                        <p:tgtEl>
                                          <p:spTgt spid="16"/>
                                        </p:tgtEl>
                                        <p:attrNameLst>
                                          <p:attrName>ppt_x,ppt_y</p:attrName>
                                        </p:attrNameLst>
                                      </p:cBhvr>
                                      <p:rCtr x="-15469" y="604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obj">
  <p:cSld name="Blank">
    <p:spTree>
      <p:nvGrpSpPr>
        <p:cNvPr id="1" name=""/>
        <p:cNvGrpSpPr/>
        <p:nvPr/>
      </p:nvGrpSpPr>
      <p:grpSpPr>
        <a:xfrm>
          <a:off x="0" y="0"/>
          <a:ext cx="0" cy="0"/>
        </a:xfrm>
      </p:grpSpPr>
      <p:grpSp>
        <p:nvGrpSpPr>
          <p:cNvPr id="2" name="Group 1">
            <a:extLst>
              <a:ext uri="{FF2B5EF4-FFF2-40B4-BE49-F238E27FC236}">
                <a16:creationId xmlns:a16="http://schemas.microsoft.com/office/drawing/2014/main" id="{5C592597-4006-3696-31D0-9229FB083FAE}"/>
              </a:ext>
            </a:extLst>
          </p:cNvPr>
          <p:cNvGrpSpPr/>
          <p:nvPr userDrawn="1"/>
        </p:nvGrpSpPr>
        <p:grpSpPr>
          <a:xfrm>
            <a:off x="1" y="242345"/>
            <a:ext cx="2194559" cy="1080000"/>
            <a:chOff x="0" y="262665"/>
            <a:chExt cx="2439749" cy="1217105"/>
          </a:xfrm>
        </p:grpSpPr>
        <p:grpSp>
          <p:nvGrpSpPr>
            <p:cNvPr id="3" name="Group 2">
              <a:extLst>
                <a:ext uri="{FF2B5EF4-FFF2-40B4-BE49-F238E27FC236}">
                  <a16:creationId xmlns:a16="http://schemas.microsoft.com/office/drawing/2014/main" id="{E6529254-A42A-FC55-9886-EF3677A4AB5F}"/>
                </a:ext>
              </a:extLst>
            </p:cNvPr>
            <p:cNvGrpSpPr/>
            <p:nvPr/>
          </p:nvGrpSpPr>
          <p:grpSpPr>
            <a:xfrm>
              <a:off x="0" y="262665"/>
              <a:ext cx="2439749" cy="1217105"/>
              <a:chOff x="-1354596" y="1053296"/>
              <a:chExt cx="2592377" cy="1152000"/>
            </a:xfrm>
          </p:grpSpPr>
          <p:sp>
            <p:nvSpPr>
              <p:cNvPr id="5" name="Rectangle 4">
                <a:extLst>
                  <a:ext uri="{FF2B5EF4-FFF2-40B4-BE49-F238E27FC236}">
                    <a16:creationId xmlns:a16="http://schemas.microsoft.com/office/drawing/2014/main" id="{A353093A-43A9-26FE-BA6B-3DD1F5BE96B8}"/>
                  </a:ext>
                </a:extLst>
              </p:cNvPr>
              <p:cNvSpPr/>
              <p:nvPr/>
            </p:nvSpPr>
            <p:spPr>
              <a:xfrm>
                <a:off x="-1354596" y="1053296"/>
                <a:ext cx="2106950" cy="1152000"/>
              </a:xfrm>
              <a:prstGeom prst="rect">
                <a:avLst/>
              </a:prstGeom>
              <a:solidFill>
                <a:srgbClr val="0039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6" name="Flowchart: Connector 5">
                <a:extLst>
                  <a:ext uri="{FF2B5EF4-FFF2-40B4-BE49-F238E27FC236}">
                    <a16:creationId xmlns:a16="http://schemas.microsoft.com/office/drawing/2014/main" id="{0A25A8EF-4E0B-8991-DBC0-430E2D10AC7F}"/>
                  </a:ext>
                </a:extLst>
              </p:cNvPr>
              <p:cNvSpPr/>
              <p:nvPr/>
            </p:nvSpPr>
            <p:spPr>
              <a:xfrm>
                <a:off x="85781" y="1053296"/>
                <a:ext cx="1152000" cy="1152000"/>
              </a:xfrm>
              <a:prstGeom prst="flowChartConnector">
                <a:avLst/>
              </a:prstGeom>
              <a:solidFill>
                <a:srgbClr val="0039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4" name="TextBox 3">
              <a:extLst>
                <a:ext uri="{FF2B5EF4-FFF2-40B4-BE49-F238E27FC236}">
                  <a16:creationId xmlns:a16="http://schemas.microsoft.com/office/drawing/2014/main" id="{780CFD71-634F-E514-BEEA-DCFEF9D9C829}"/>
                </a:ext>
              </a:extLst>
            </p:cNvPr>
            <p:cNvSpPr txBox="1"/>
            <p:nvPr/>
          </p:nvSpPr>
          <p:spPr>
            <a:xfrm>
              <a:off x="149667" y="344677"/>
              <a:ext cx="1953442" cy="954107"/>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a:solidFill>
                    <a:schemeClr val="bg1"/>
                  </a:solidFill>
                </a:rPr>
                <a:t>数智创新</a:t>
              </a:r>
              <a:endParaRPr lang="en-US" altLang="zh-CN" sz="2800">
                <a:solidFill>
                  <a:schemeClr val="bg1"/>
                </a:solidFill>
              </a:endParaRPr>
            </a:p>
            <a:p>
              <a:r>
                <a:rPr lang="zh-CN" altLang="en-US" sz="2800">
                  <a:solidFill>
                    <a:schemeClr val="bg1"/>
                  </a:solidFill>
                </a:rPr>
                <a:t>变革未来</a:t>
              </a:r>
              <a:endParaRPr lang="en-US" altLang="zh-CN" sz="2800">
                <a:solidFill>
                  <a:schemeClr val="bg1"/>
                </a:solidFill>
              </a:endParaRPr>
            </a:p>
          </p:txBody>
        </p:sp>
      </p:grpSp>
      <p:pic>
        <p:nvPicPr>
          <p:cNvPr id="7" name="Picture 6">
            <a:extLst>
              <a:ext uri="{FF2B5EF4-FFF2-40B4-BE49-F238E27FC236}">
                <a16:creationId xmlns:a16="http://schemas.microsoft.com/office/drawing/2014/main" id="{FFEC9E64-B0E5-7035-577A-83076E08BC64}"/>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6142300" y="825412"/>
            <a:ext cx="5854615" cy="5298233"/>
          </a:xfrm>
          <a:prstGeom prst="rect">
            <a:avLst/>
          </a:prstGeom>
        </p:spPr>
      </p:pic>
    </p:spTree>
    <p:extLst>
      <p:ext uri="{BB962C8B-B14F-4D97-AF65-F5344CB8AC3E}">
        <p14:creationId xmlns:p14="http://schemas.microsoft.com/office/powerpoint/2010/main" val="1268851084"/>
      </p:ext>
    </p:extLst>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slideLayout" Target="../slideLayouts/slideLayout23.xml" /><Relationship Id="rId13"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p:bg>
      <p:bgRef idx="1001">
        <a:schemeClr val="bg1"/>
      </p:bgRef>
    </p:bg>
    <p:spTree>
      <p:nvGrpSpPr>
        <p:cNvPr id="1" name=""/>
        <p:cNvGrpSpPr/>
        <p:nvPr/>
      </p:nvGrpSpPr>
      <p:grpSpPr>
        <a:xfrm>
          <a:off x="0" y="0"/>
          <a:ext cx="0" cy="0"/>
        </a:xfrm>
      </p:grpSpPr>
      <p:grpSp>
        <p:nvGrpSpPr>
          <p:cNvPr id="11" name="Group 10">
            <a:extLst>
              <a:ext uri="{FF2B5EF4-FFF2-40B4-BE49-F238E27FC236}">
                <a16:creationId xmlns:a16="http://schemas.microsoft.com/office/drawing/2014/main" id="{8562DD51-F5A7-253A-0992-107A13A396EC}"/>
              </a:ext>
            </a:extLst>
          </p:cNvPr>
          <p:cNvGrpSpPr/>
          <p:nvPr userDrawn="1"/>
        </p:nvGrpSpPr>
        <p:grpSpPr>
          <a:xfrm>
            <a:off x="0" y="168599"/>
            <a:ext cx="12192000" cy="786441"/>
            <a:chOff x="0" y="351479"/>
            <a:chExt cx="12192000" cy="646335"/>
          </a:xfrm>
        </p:grpSpPr>
        <p:sp>
          <p:nvSpPr>
            <p:cNvPr id="5" name="矩形 6">
              <a:extLst>
                <a:ext uri="{FF2B5EF4-FFF2-40B4-BE49-F238E27FC236}">
                  <a16:creationId xmlns:a16="http://schemas.microsoft.com/office/drawing/2014/main" id="{86FB810B-09A0-AE66-70C9-92AC6AAE05FD}"/>
                </a:ext>
              </a:extLst>
            </p:cNvPr>
            <p:cNvSpPr/>
            <p:nvPr userDrawn="1"/>
          </p:nvSpPr>
          <p:spPr>
            <a:xfrm>
              <a:off x="0" y="450937"/>
              <a:ext cx="1215025" cy="450937"/>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7" name="矩形 7">
              <a:extLst>
                <a:ext uri="{FF2B5EF4-FFF2-40B4-BE49-F238E27FC236}">
                  <a16:creationId xmlns:a16="http://schemas.microsoft.com/office/drawing/2014/main" id="{D1DD4A9D-4E59-ACDB-B666-D47BE69FADDD}"/>
                </a:ext>
              </a:extLst>
            </p:cNvPr>
            <p:cNvSpPr/>
            <p:nvPr userDrawn="1"/>
          </p:nvSpPr>
          <p:spPr>
            <a:xfrm>
              <a:off x="1215025" y="450936"/>
              <a:ext cx="10976975" cy="450938"/>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8" name="直角三角形 8">
              <a:extLst>
                <a:ext uri="{FF2B5EF4-FFF2-40B4-BE49-F238E27FC236}">
                  <a16:creationId xmlns:a16="http://schemas.microsoft.com/office/drawing/2014/main" id="{E0177407-331D-530D-52E3-698AD332285F}"/>
                </a:ext>
              </a:extLst>
            </p:cNvPr>
            <p:cNvSpPr/>
            <p:nvPr userDrawn="1"/>
          </p:nvSpPr>
          <p:spPr>
            <a:xfrm>
              <a:off x="11783149" y="351479"/>
              <a:ext cx="107972" cy="74995"/>
            </a:xfrm>
            <a:prstGeom prst="rtTriangle">
              <a:avLst/>
            </a:prstGeom>
            <a:solidFill>
              <a:srgbClr val="F8F8F8">
                <a:alpha val="84706"/>
              </a:srgbClr>
            </a:solidFill>
            <a:ln w="3175" cap="flat" cmpd="sng" algn="ctr">
              <a:noFill/>
              <a:prstDash val="solid"/>
            </a:ln>
            <a:effectLst>
              <a:outerShdw blurRad="50800" dist="38100" dir="54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ctr" fontAlgn="auto">
                <a:lnSpc>
                  <a:spcPct val="120000"/>
                </a:lnSpc>
                <a:spcBef>
                  <a:spcPct val="0"/>
                </a:spcBef>
                <a:spcAft>
                  <a:spcPct val="0"/>
                </a:spcAft>
                <a:buClrTx/>
                <a:buSzTx/>
                <a:buFontTx/>
                <a:buNone/>
              </a:pPr>
              <a:endParaRPr kumimoji="0" lang="zh-CN" altLang="en-US" sz="1800"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sp>
          <p:nvSpPr>
            <p:cNvPr id="9" name="Rectangle 5">
              <a:extLst>
                <a:ext uri="{FF2B5EF4-FFF2-40B4-BE49-F238E27FC236}">
                  <a16:creationId xmlns:a16="http://schemas.microsoft.com/office/drawing/2014/main" id="{58416421-B74D-341A-C392-684EA7723661}"/>
                </a:ext>
              </a:extLst>
            </p:cNvPr>
            <p:cNvSpPr>
              <a:spLocks noChangeArrowheads="1"/>
            </p:cNvSpPr>
            <p:nvPr userDrawn="1"/>
          </p:nvSpPr>
          <p:spPr bwMode="auto">
            <a:xfrm rot="16200000">
              <a:off x="11129319" y="343982"/>
              <a:ext cx="634120" cy="673544"/>
            </a:xfrm>
            <a:custGeom>
              <a:rect l="l" t="t" r="r" b="b"/>
              <a:pathLst>
                <a:path w="4732299" h="655200">
                  <a:moveTo>
                    <a:pt x="29842" y="0"/>
                  </a:moveTo>
                  <a:lnTo>
                    <a:pt x="4732299" y="0"/>
                  </a:lnTo>
                  <a:lnTo>
                    <a:pt x="4732299" y="655200"/>
                  </a:lnTo>
                  <a:lnTo>
                    <a:pt x="0" y="655200"/>
                  </a:lnTo>
                  <a:lnTo>
                    <a:pt x="0" y="651669"/>
                  </a:lnTo>
                  <a:lnTo>
                    <a:pt x="25384" y="651669"/>
                  </a:lnTo>
                  <a:lnTo>
                    <a:pt x="393662" y="323851"/>
                  </a:lnTo>
                  <a:close/>
                </a:path>
              </a:pathLst>
            </a:custGeom>
            <a:solidFill>
              <a:schemeClr val="bg1">
                <a:alpha val="85000"/>
              </a:schemeClr>
            </a:solidFill>
            <a:ln w="3175" cap="flat" cmpd="sng" algn="ctr">
              <a:noFill/>
              <a:prstDash val="solid"/>
            </a:ln>
            <a:effectLst>
              <a:outerShdw blurRad="50800" dist="38100" dir="54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ctr" fontAlgn="auto">
                <a:lnSpc>
                  <a:spcPct val="120000"/>
                </a:lnSpc>
                <a:spcBef>
                  <a:spcPct val="0"/>
                </a:spcBef>
                <a:spcAft>
                  <a:spcPct val="0"/>
                </a:spcAft>
                <a:buClrTx/>
                <a:buSzTx/>
                <a:buFontTx/>
                <a:buNone/>
              </a:pPr>
              <a:endParaRPr kumimoji="0" lang="zh-CN" altLang="en-US" sz="1800"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grpSp>
    </p:spTree>
    <p:extLst>
      <p:ext uri="{BB962C8B-B14F-4D97-AF65-F5344CB8AC3E}">
        <p14:creationId xmlns:p14="http://schemas.microsoft.com/office/powerpoint/2010/main" val="2282627016"/>
      </p:ext>
    </p:extLst>
  </p:cSld>
  <p:clrMap bg1="lt1" tx1="dk1" bg2="lt2" tx2="dk2" accent1="accent1" accent2="accent2" accent3="accent3" accent4="accent4" accent5="accent5" accent6="accent6" hlink="hlink" folHlink="folHlink"/>
  <p:sldLayoutIdLst>
    <p:sldLayoutId id="2147483660" r:id="rId1"/>
    <p:sldLayoutId id="2147483684" r:id="rId2"/>
    <p:sldLayoutId id="2147483686" r:id="rId3"/>
    <p:sldLayoutId id="2147483720" r:id="rId4"/>
    <p:sldLayoutId id="2147483721" r:id="rId5"/>
    <p:sldLayoutId id="2147483729" r:id="rId6"/>
    <p:sldLayoutId id="2147483730" r:id="rId7"/>
    <p:sldLayoutId id="2147483731" r:id="rId8"/>
    <p:sldLayoutId id="2147483732" r:id="rId9"/>
    <p:sldLayoutId id="2147483733" r:id="rId10"/>
    <p:sldLayoutId id="2147483734" r:id="rId11"/>
    <p:sldLayoutId id="2147483735" r:id="rId12"/>
  </p:sldLayoutIdLst>
  <mc:AlternateContent>
    <mc:Choice xmlns:p14="http://schemas.microsoft.com/office/powerpoint/2010/main" Requires="p14">
      <p:transition spd="med" p14:dur="700">
        <p:fade/>
      </p:transition>
    </mc:Choice>
    <mc:Fallback>
      <p:transition spd="med">
        <p:fade/>
      </p:transition>
    </mc:Fallback>
  </mc:AlternateContent>
  <p:timing/>
  <p:hf sldNum="0" hdr="0" dt="0"/>
  <p:txStyles>
    <p:titleStyle>
      <a:lvl1pPr algn="ctr" defTabSz="1218987" rtl="0" eaLnBrk="1" latinLnBrk="0" hangingPunct="1">
        <a:spcBef>
          <a:spcPct val="0"/>
        </a:spcBef>
        <a:buNone/>
        <a:defRPr sz="4300" kern="1200" cap="all" baseline="0">
          <a:solidFill>
            <a:schemeClr val="tx1"/>
          </a:solidFill>
          <a:latin typeface="Arial" pitchFamily="34" charset="0"/>
          <a:ea typeface="+mj-ea"/>
          <a:cs typeface="Arial" pitchFamily="34" charset="0"/>
        </a:defRPr>
      </a:lvl1pPr>
    </p:titleStyle>
    <p:bodyStyle>
      <a:lvl1pPr marL="457120" indent="-457120" algn="l" defTabSz="1218987" rtl="0" eaLnBrk="1" latinLnBrk="0" hangingPunct="1">
        <a:spcBef>
          <a:spcPct val="20000"/>
        </a:spcBef>
        <a:buClr>
          <a:schemeClr val="tx2"/>
        </a:buClr>
        <a:buFont typeface="Wingdings" pitchFamily="2" charset="2"/>
        <a:buChar char="§"/>
        <a:defRPr sz="4300" kern="1200">
          <a:solidFill>
            <a:schemeClr val="tx1"/>
          </a:solidFill>
          <a:latin typeface="Arial" pitchFamily="34" charset="0"/>
          <a:ea typeface="+mn-ea"/>
          <a:cs typeface="Arial" pitchFamily="34" charset="0"/>
        </a:defRPr>
      </a:lvl1pPr>
      <a:lvl2pPr marL="990427" indent="-380933" algn="l" defTabSz="1218987" rtl="0" eaLnBrk="1" latinLnBrk="0" hangingPunct="1">
        <a:spcBef>
          <a:spcPct val="20000"/>
        </a:spcBef>
        <a:buClr>
          <a:schemeClr val="tx2"/>
        </a:buClr>
        <a:buFont typeface="Wingdings" pitchFamily="2" charset="2"/>
        <a:buChar char="§"/>
        <a:defRPr sz="3700" kern="1200">
          <a:solidFill>
            <a:schemeClr val="tx1"/>
          </a:solidFill>
          <a:latin typeface="Arial" pitchFamily="34" charset="0"/>
          <a:ea typeface="+mn-ea"/>
          <a:cs typeface="Arial" pitchFamily="34" charset="0"/>
        </a:defRPr>
      </a:lvl2pPr>
      <a:lvl3pPr marL="1523733" indent="-304747" algn="l" defTabSz="1218987" rtl="0" eaLnBrk="1" latinLnBrk="0" hangingPunct="1">
        <a:spcBef>
          <a:spcPct val="20000"/>
        </a:spcBef>
        <a:buClr>
          <a:schemeClr val="tx2"/>
        </a:buClr>
        <a:buFont typeface="Wingdings" pitchFamily="2" charset="2"/>
        <a:buChar char="§"/>
        <a:defRPr sz="3200" kern="1200">
          <a:solidFill>
            <a:schemeClr val="tx1"/>
          </a:solidFill>
          <a:latin typeface="Arial" pitchFamily="34" charset="0"/>
          <a:ea typeface="+mn-ea"/>
          <a:cs typeface="Arial" pitchFamily="34" charset="0"/>
        </a:defRPr>
      </a:lvl3pPr>
      <a:lvl4pPr marL="2133227" indent="-304747" algn="l" defTabSz="1218987" rtl="0" eaLnBrk="1" latinLnBrk="0" hangingPunct="1">
        <a:spcBef>
          <a:spcPct val="20000"/>
        </a:spcBef>
        <a:buClr>
          <a:schemeClr val="tx2"/>
        </a:buClr>
        <a:buFont typeface="Wingdings" pitchFamily="2" charset="2"/>
        <a:buChar char="§"/>
        <a:defRPr sz="2700" kern="1200">
          <a:solidFill>
            <a:schemeClr val="tx1"/>
          </a:solidFill>
          <a:latin typeface="Arial" pitchFamily="34" charset="0"/>
          <a:ea typeface="+mn-ea"/>
          <a:cs typeface="Arial" pitchFamily="34" charset="0"/>
        </a:defRPr>
      </a:lvl4pPr>
      <a:lvl5pPr marL="2742720" indent="-304747" algn="l" defTabSz="1218987" rtl="0" eaLnBrk="1" latinLnBrk="0" hangingPunct="1">
        <a:spcBef>
          <a:spcPct val="20000"/>
        </a:spcBef>
        <a:buClr>
          <a:schemeClr val="tx2"/>
        </a:buClr>
        <a:buFont typeface="Wingdings" pitchFamily="2" charset="2"/>
        <a:buChar char="§"/>
        <a:defRPr sz="2700" kern="1200">
          <a:solidFill>
            <a:schemeClr val="tx1"/>
          </a:solidFill>
          <a:latin typeface="Arial" pitchFamily="34" charset="0"/>
          <a:ea typeface="+mn-ea"/>
          <a:cs typeface="Arial" pitchFamily="34" charset="0"/>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23.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23.xml" /><Relationship Id="rId2" Type="http://schemas.openxmlformats.org/officeDocument/2006/relationships/image" Target="../media/image1.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20.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996212232202010101"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5" name="TextBox 14"/>
          <p:cNvSpPr txBox="1"/>
          <p:nvPr/>
        </p:nvSpPr>
        <p:spPr>
          <a:xfrm>
            <a:off x="149667" y="3027896"/>
            <a:ext cx="6984714" cy="80220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377">
              <a:lnSpc>
                <a:spcPct val="120000"/>
              </a:lnSpc>
              <a:defRPr/>
            </a:pPr>
            <a:r>
              <a:rPr lang="zh-CN" altLang="en-US" sz="4200" b="1">
                <a:solidFill>
                  <a:schemeClr val="accent4">
                    <a:lumMod val="75000"/>
                  </a:schemeClr>
                </a:solidFill>
                <a:effectLst>
                  <a:outerShdw blurRad="38100" dist="38100" dir="2700000" algn="tl">
                    <a:srgbClr val="000000">
                      <a:alpha val="43137"/>
                    </a:srgbClr>
                  </a:outerShdw>
                </a:effectLst>
                <a:latin typeface="微软雅黑" pitchFamily="34" charset="-122"/>
                <a:ea typeface="微软雅黑" pitchFamily="34" charset="-122"/>
              </a:rPr>
              <a:t>电力系统的智能化与自动化</a:t>
            </a:r>
            <a:endParaRPr lang="en-US" altLang="zh-CN" sz="4200" b="1">
              <a:solidFill>
                <a:schemeClr val="accent4">
                  <a:lumMod val="75000"/>
                </a:schemeClr>
              </a:solidFill>
              <a:effectLst>
                <a:outerShdw blurRad="38100" dist="38100" dir="2700000" algn="tl">
                  <a:srgbClr val="000000">
                    <a:alpha val="43137"/>
                  </a:srgbClr>
                </a:outerShdw>
              </a:effectLst>
              <a:latin typeface="微软雅黑" pitchFamily="34" charset="-122"/>
              <a:ea typeface="微软雅黑" pitchFamily="34" charset="-122"/>
            </a:endParaRPr>
          </a:p>
        </p:txBody>
      </p:sp>
    </p:spTree>
    <p:extLst>
      <p:ext uri="{BB962C8B-B14F-4D97-AF65-F5344CB8AC3E}">
        <p14:creationId xmlns:p14="http://schemas.microsoft.com/office/powerpoint/2010/main" val="2326756423"/>
      </p:ext>
    </p:extLst>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2" name="矩形 2">
            <a:extLst>
              <a:ext uri="{FF2B5EF4-FFF2-40B4-BE49-F238E27FC236}">
                <a16:creationId xmlns:a16="http://schemas.microsoft.com/office/drawing/2014/main" id="{FBB6FBB1-D3C1-23A1-F4E5-437CE4848691}"/>
              </a:ext>
            </a:extLst>
          </p:cNvPr>
          <p:cNvSpPr/>
          <p:nvPr/>
        </p:nvSpPr>
        <p:spPr>
          <a:xfrm>
            <a:off x="1628878" y="0"/>
            <a:ext cx="10563122" cy="6858000"/>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33" name="TextBox 32">
            <a:extLst>
              <a:ext uri="{FF2B5EF4-FFF2-40B4-BE49-F238E27FC236}">
                <a16:creationId xmlns:a16="http://schemas.microsoft.com/office/drawing/2014/main" id="{BA9DE6F8-DEE1-44AA-8DB9-F518A08EAD55}"/>
              </a:ext>
            </a:extLst>
          </p:cNvPr>
          <p:cNvSpPr txBox="1"/>
          <p:nvPr/>
        </p:nvSpPr>
        <p:spPr>
          <a:xfrm>
            <a:off x="3634454" y="3108814"/>
            <a:ext cx="7759387" cy="640368"/>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685800" marR="0" indent="-685800" defTabSz="914377" rtl="0" eaLnBrk="1" fontAlgn="auto" latinLnBrk="0" hangingPunct="1">
              <a:lnSpc>
                <a:spcPts val="5000"/>
              </a:lnSpc>
              <a:spcBef>
                <a:spcPct val="0"/>
              </a:spcBef>
              <a:spcAft>
                <a:spcPct val="0"/>
              </a:spcAft>
              <a:buClrTx/>
              <a:buSzTx/>
              <a:buFont typeface="+mj-lt"/>
              <a:buAutoNum type="arabicPeriod"/>
            </a:pPr>
            <a:r>
              <a:rPr kumimoji="0" lang="zh-CN" altLang="en-US" sz="2200" b="1" i="0" u="none" strike="noStrike" kern="1200" cap="none" spc="0" normalizeH="0" baseline="0" noProof="0">
                <a:ln>
                  <a:noFill/>
                </a:ln>
                <a:solidFill>
                  <a:schemeClr val="bg1"/>
                </a:solidFill>
                <a:effectLst/>
                <a:uLnTx/>
                <a:uFillTx/>
                <a:latin typeface="微软雅黑" pitchFamily="34" charset="-122"/>
                <a:ea typeface="微软雅黑" pitchFamily="34" charset="-122"/>
                <a:cs typeface="+mn-cs"/>
              </a:rPr>
              <a:t> 电力系统智能化概述
 电力系统自动化控制
 智能配电网管理
 输电线路监测与保护
 智能电表与负荷管理
 可再生能源并网
 电网安全与稳定
 电力系统智能化未来展望</a:t>
            </a:r>
          </a:p>
        </p:txBody>
      </p:sp>
      <p:grpSp>
        <p:nvGrpSpPr>
          <p:cNvPr id="10" name="组合 1">
            <a:extLst>
              <a:ext uri="{FF2B5EF4-FFF2-40B4-BE49-F238E27FC236}">
                <a16:creationId xmlns:a16="http://schemas.microsoft.com/office/drawing/2014/main" id="{82131953-FF7F-A4AB-6E30-956A37615C41}"/>
              </a:ext>
            </a:extLst>
          </p:cNvPr>
          <p:cNvGrpSpPr/>
          <p:nvPr/>
        </p:nvGrpSpPr>
        <p:grpSpPr>
          <a:xfrm>
            <a:off x="532109" y="191308"/>
            <a:ext cx="1979598" cy="1715045"/>
            <a:chOff x="5247894" y="3088828"/>
            <a:chExt cx="1655322" cy="1440000"/>
          </a:xfrm>
        </p:grpSpPr>
        <p:sp>
          <p:nvSpPr>
            <p:cNvPr id="11" name="椭圆 13">
              <a:extLst>
                <a:ext uri="{FF2B5EF4-FFF2-40B4-BE49-F238E27FC236}">
                  <a16:creationId xmlns:a16="http://schemas.microsoft.com/office/drawing/2014/main" id="{509B2036-5F74-3D21-6616-75CD51A97177}"/>
                </a:ext>
              </a:extLst>
            </p:cNvPr>
            <p:cNvSpPr/>
            <p:nvPr userDrawn="1"/>
          </p:nvSpPr>
          <p:spPr>
            <a:xfrm>
              <a:off x="5376000" y="3088828"/>
              <a:ext cx="1440000" cy="144000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2" name="TextBox 15">
              <a:extLst>
                <a:ext uri="{FF2B5EF4-FFF2-40B4-BE49-F238E27FC236}">
                  <a16:creationId xmlns:a16="http://schemas.microsoft.com/office/drawing/2014/main" id="{529419BA-3417-7846-C539-4714E5A3F00C}"/>
                </a:ext>
              </a:extLst>
            </p:cNvPr>
            <p:cNvSpPr txBox="1"/>
            <p:nvPr userDrawn="1"/>
          </p:nvSpPr>
          <p:spPr>
            <a:xfrm>
              <a:off x="5247894" y="3895918"/>
              <a:ext cx="1655322"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600">
                  <a:solidFill>
                    <a:schemeClr val="tx1">
                      <a:lumMod val="65000"/>
                      <a:lumOff val="35000"/>
                    </a:schemeClr>
                  </a:solidFill>
                  <a:latin typeface="Agency FB" panose="020b0503020202020204" pitchFamily="34" charset="0"/>
                  <a:ea typeface="Adobe 宋体 Std L" pitchFamily="18" charset="-122"/>
                </a:rPr>
                <a:t>Contents Page</a:t>
              </a:r>
              <a:endParaRPr lang="zh-CN" altLang="en-US" sz="1600">
                <a:solidFill>
                  <a:schemeClr val="tx1">
                    <a:lumMod val="65000"/>
                    <a:lumOff val="35000"/>
                  </a:schemeClr>
                </a:solidFill>
                <a:latin typeface="Agency FB" panose="020b0503020202020204" pitchFamily="34" charset="0"/>
                <a:ea typeface="Adobe 宋体 Std L" pitchFamily="18" charset="-122"/>
              </a:endParaRPr>
            </a:p>
          </p:txBody>
        </p:sp>
        <p:sp>
          <p:nvSpPr>
            <p:cNvPr id="13" name="文本框 13">
              <a:extLst>
                <a:ext uri="{FF2B5EF4-FFF2-40B4-BE49-F238E27FC236}">
                  <a16:creationId xmlns:a16="http://schemas.microsoft.com/office/drawing/2014/main" id="{C6BACFCD-D4D6-549E-7972-E55AF8F360B9}"/>
                </a:ext>
              </a:extLst>
            </p:cNvPr>
            <p:cNvSpPr txBox="1"/>
            <p:nvPr userDrawn="1"/>
          </p:nvSpPr>
          <p:spPr>
            <a:xfrm>
              <a:off x="5247894" y="3435952"/>
              <a:ext cx="1655322" cy="4393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800" b="1">
                  <a:solidFill>
                    <a:schemeClr val="tx1">
                      <a:lumMod val="65000"/>
                      <a:lumOff val="35000"/>
                    </a:schemeClr>
                  </a:solidFill>
                  <a:ea typeface="微软雅黑"/>
                </a:rPr>
                <a:t>目录页</a:t>
              </a:r>
            </a:p>
          </p:txBody>
        </p:sp>
      </p:grpSp>
      <p:pic>
        <p:nvPicPr>
          <p:cNvPr id="15" name="Picture 14">
            <a:extLst>
              <a:ext uri="{FF2B5EF4-FFF2-40B4-BE49-F238E27FC236}">
                <a16:creationId xmlns:a16="http://schemas.microsoft.com/office/drawing/2014/main" id="{1CEB4078-FCCF-97EA-6B99-7B347E6D34A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52" y="4171790"/>
            <a:ext cx="2981087" cy="2697785"/>
          </a:xfrm>
          <a:prstGeom prst="snip1Rect">
            <a:avLst/>
          </a:prstGeom>
        </p:spPr>
      </p:pic>
    </p:spTree>
    <p:extLst>
      <p:ext uri="{BB962C8B-B14F-4D97-AF65-F5344CB8AC3E}">
        <p14:creationId xmlns:p14="http://schemas.microsoft.com/office/powerpoint/2010/main" val="1116092903"/>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电力系统智能化概述</a:t>
            </a:r>
          </a:p>
        </p:txBody>
      </p:sp>
      <p:sp>
        <p:nvSpPr>
          <p:cNvPr id="3" name="Subtitle 2"/>
          <p:cNvSpPr>
            <a:spLocks noGrp="1"/>
          </p:cNvSpPr>
          <p:nvPr>
            <p:ph type="subTitle" idx="1"/>
          </p:nvPr>
        </p:nvSpPr>
        <p:spPr/>
        <p:txBody>
          <a:bodyPr/>
          <a:lstStyle/>
          <a:p>
            <a:r>
              <a:t>电力系统的智能化与自动化</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电力系统智能化概述</a:t>
            </a:r>
          </a:p>
        </p:txBody>
      </p:sp>
      <p:sp>
        <p:nvSpPr>
          <p:cNvPr id="3" name="Text Placeholder 2"/>
          <p:cNvSpPr>
            <a:spLocks noGrp="1"/>
          </p:cNvSpPr>
          <p:nvPr>
            <p:ph type="body" idx="1"/>
          </p:nvPr>
        </p:nvSpPr>
        <p:spPr/>
        <p:txBody>
          <a:bodyPr/>
          <a:lstStyle/>
          <a:p>
            <a:r>
              <a:t>电力系统智能化概述</a:t>
            </a:r>
          </a:p>
        </p:txBody>
      </p:sp>
      <p:sp>
        <p:nvSpPr>
          <p:cNvPr id="4" name="Content Placeholder 3"/>
          <p:cNvSpPr>
            <a:spLocks noGrp="1"/>
          </p:cNvSpPr>
          <p:nvPr>
            <p:ph sz="half" idx="2"/>
          </p:nvPr>
        </p:nvSpPr>
        <p:spPr/>
        <p:txBody>
          <a:bodyPr/>
          <a:lstStyle/>
          <a:p>
            <a:r>
              <a:t>1. 电力系统智能化是将现代信息技术与电力系统深度融合，实现电力系统自动化、智能化、信息化和网络化的发展方向。</a:t>
            </a:r>
          </a:p>
          <a:p>
            <a:r>
              <a:t>2. 电力系统智能化是提高电力系统效率、可靠性和安全性的重要手段，是电力系统现代化的重要标志。</a:t>
            </a:r>
          </a:p>
          <a:p>
            <a:r>
              <a:t>3. 电力系统智能化主要包括智能发电、智能输电、智能配电、智能用电和智能检修等几个方面。</a:t>
            </a:r>
          </a:p>
        </p:txBody>
      </p:sp>
      <p:sp>
        <p:nvSpPr>
          <p:cNvPr id="5" name="Text Placeholder 4"/>
          <p:cNvSpPr>
            <a:spLocks noGrp="1"/>
          </p:cNvSpPr>
          <p:nvPr>
            <p:ph type="body" idx="3"/>
          </p:nvPr>
        </p:nvSpPr>
        <p:spPr/>
        <p:txBody>
          <a:bodyPr/>
          <a:lstStyle/>
          <a:p>
            <a:r>
              <a:t>电力系统智能化技术</a:t>
            </a:r>
          </a:p>
        </p:txBody>
      </p:sp>
      <p:sp>
        <p:nvSpPr>
          <p:cNvPr id="6" name="Content Placeholder 5"/>
          <p:cNvSpPr>
            <a:spLocks noGrp="1"/>
          </p:cNvSpPr>
          <p:nvPr>
            <p:ph sz="half" idx="4"/>
          </p:nvPr>
        </p:nvSpPr>
        <p:spPr/>
        <p:txBody>
          <a:bodyPr/>
          <a:lstStyle/>
          <a:p>
            <a:r>
              <a:t>1. 电力系统智能化技术包括智能测量技术、智能控制技术、智能通信技术、智能分析技术和智能决策技术等。</a:t>
            </a:r>
          </a:p>
          <a:p>
            <a:r>
              <a:t>2. 智能测量技术是电力系统智能化的基础，包括智能电能表、智能变压器和智能开关等。</a:t>
            </a:r>
          </a:p>
          <a:p>
            <a:r>
              <a:t>3. 智能控制技术是电力系统智能化的核心，包括智能发电机组控制系统、智能变电站控制系统和智能配电网控制系统等。</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电力系统智能化概述</a:t>
            </a:r>
          </a:p>
        </p:txBody>
      </p:sp>
      <p:sp>
        <p:nvSpPr>
          <p:cNvPr id="3" name="Text Placeholder 2"/>
          <p:cNvSpPr>
            <a:spLocks noGrp="1"/>
          </p:cNvSpPr>
          <p:nvPr>
            <p:ph type="body" idx="1"/>
          </p:nvPr>
        </p:nvSpPr>
        <p:spPr/>
        <p:txBody>
          <a:bodyPr/>
          <a:lstStyle/>
          <a:p>
            <a:r>
              <a:t>电力系统智能化应用</a:t>
            </a:r>
          </a:p>
        </p:txBody>
      </p:sp>
      <p:sp>
        <p:nvSpPr>
          <p:cNvPr id="4" name="Content Placeholder 3"/>
          <p:cNvSpPr>
            <a:spLocks noGrp="1"/>
          </p:cNvSpPr>
          <p:nvPr>
            <p:ph sz="half" idx="2"/>
          </p:nvPr>
        </p:nvSpPr>
        <p:spPr/>
        <p:txBody>
          <a:bodyPr/>
          <a:lstStyle/>
          <a:p>
            <a:r>
              <a:t>1. 电力系统智能化应用包括智能电网、智能发电、智能输电、智能配电、智能用电和智能检修等。</a:t>
            </a:r>
          </a:p>
          <a:p>
            <a:r>
              <a:t>2. 智能电网是电力系统智能化的最高形式，是指利用信息技术和现代通信技术，将电力系统中的发电、输电、配电和用电等环节有机地联系起来，形成一个统一的、高效的、可靠的和安全的电力系统。</a:t>
            </a:r>
          </a:p>
          <a:p>
            <a:r>
              <a:t>3. 智能发电是指利用信息技术和现代通信技术，对发电机组进行智能控制，提高发电机组的效率和可靠性。</a:t>
            </a:r>
          </a:p>
        </p:txBody>
      </p:sp>
      <p:sp>
        <p:nvSpPr>
          <p:cNvPr id="5" name="Text Placeholder 4"/>
          <p:cNvSpPr>
            <a:spLocks noGrp="1"/>
          </p:cNvSpPr>
          <p:nvPr>
            <p:ph type="body" idx="3"/>
          </p:nvPr>
        </p:nvSpPr>
        <p:spPr/>
        <p:txBody>
          <a:bodyPr/>
          <a:lstStyle/>
          <a:p>
            <a:r>
              <a:t>电力系统智能化发展趋势</a:t>
            </a:r>
          </a:p>
        </p:txBody>
      </p:sp>
      <p:sp>
        <p:nvSpPr>
          <p:cNvPr id="6" name="Content Placeholder 5"/>
          <p:cNvSpPr>
            <a:spLocks noGrp="1"/>
          </p:cNvSpPr>
          <p:nvPr>
            <p:ph sz="half" idx="4"/>
          </p:nvPr>
        </p:nvSpPr>
        <p:spPr/>
        <p:txBody>
          <a:bodyPr/>
          <a:lstStyle/>
          <a:p>
            <a:r>
              <a:t>1. 电力系统智能化发展趋势是实现电力系统的自动化、智能化、信息化和网络化。</a:t>
            </a:r>
          </a:p>
          <a:p>
            <a:r>
              <a:t>2. 电力系统智能化发展趋势是向分布式发电、可再生能源发电和智能电网方向发展。</a:t>
            </a:r>
          </a:p>
          <a:p>
            <a:r>
              <a:t>3. 电力系统智能化发展趋势是向节能、减排、低碳方向发展。</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电力系统智能化概述</a:t>
            </a:r>
          </a:p>
        </p:txBody>
      </p:sp>
      <p:sp>
        <p:nvSpPr>
          <p:cNvPr id="3" name="Text Placeholder 2"/>
          <p:cNvSpPr>
            <a:spLocks noGrp="1"/>
          </p:cNvSpPr>
          <p:nvPr>
            <p:ph type="body" idx="1"/>
          </p:nvPr>
        </p:nvSpPr>
        <p:spPr/>
        <p:txBody>
          <a:bodyPr/>
          <a:lstStyle/>
          <a:p>
            <a:r>
              <a:t>电力系统智能化存在的挑战</a:t>
            </a:r>
          </a:p>
        </p:txBody>
      </p:sp>
      <p:sp>
        <p:nvSpPr>
          <p:cNvPr id="4" name="Content Placeholder 3"/>
          <p:cNvSpPr>
            <a:spLocks noGrp="1"/>
          </p:cNvSpPr>
          <p:nvPr>
            <p:ph sz="half" idx="2"/>
          </p:nvPr>
        </p:nvSpPr>
        <p:spPr/>
        <p:txBody>
          <a:bodyPr/>
          <a:lstStyle/>
          <a:p>
            <a:r>
              <a:t>1. 电力系统智能化存在的挑战包括技术挑战、经济挑战、政策挑战和安全挑战等。</a:t>
            </a:r>
          </a:p>
          <a:p>
            <a:r>
              <a:t>2. 电力系统智能化技术挑战包括智能测量技术、智能控制技术、智能通信技术、智能分析技术和智能决策技术等。</a:t>
            </a:r>
          </a:p>
          <a:p>
            <a:r>
              <a:t>3. 电力系统智能化经济挑战包括投资成本高、运维成本高和管理成本高等。</a:t>
            </a:r>
          </a:p>
        </p:txBody>
      </p:sp>
      <p:sp>
        <p:nvSpPr>
          <p:cNvPr id="5" name="Text Placeholder 4"/>
          <p:cNvSpPr>
            <a:spLocks noGrp="1"/>
          </p:cNvSpPr>
          <p:nvPr>
            <p:ph type="body" idx="3"/>
          </p:nvPr>
        </p:nvSpPr>
        <p:spPr/>
        <p:txBody>
          <a:bodyPr/>
          <a:lstStyle/>
          <a:p>
            <a:r>
              <a:t>电力系统智能化未来展望</a:t>
            </a:r>
          </a:p>
        </p:txBody>
      </p:sp>
      <p:sp>
        <p:nvSpPr>
          <p:cNvPr id="6" name="Content Placeholder 5"/>
          <p:cNvSpPr>
            <a:spLocks noGrp="1"/>
          </p:cNvSpPr>
          <p:nvPr>
            <p:ph sz="half" idx="4"/>
          </p:nvPr>
        </p:nvSpPr>
        <p:spPr/>
        <p:txBody>
          <a:bodyPr/>
          <a:lstStyle/>
          <a:p>
            <a:r>
              <a:t>1. 电力系统智能化未来展望是实现电力系统的自动化、智能化、信息化和网络化。</a:t>
            </a:r>
          </a:p>
          <a:p>
            <a:r>
              <a:t>2. 电力系统智能化未来展望是向分布式发电、可再生能源发电和智能电网方向发展。</a:t>
            </a:r>
          </a:p>
          <a:p>
            <a:r>
              <a:t>3. 电力系统智能化未来展望是向节能、减排、低碳方向发展。</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电力系统自动化控制</a:t>
            </a:r>
          </a:p>
        </p:txBody>
      </p:sp>
      <p:sp>
        <p:nvSpPr>
          <p:cNvPr id="3" name="Subtitle 2"/>
          <p:cNvSpPr>
            <a:spLocks noGrp="1"/>
          </p:cNvSpPr>
          <p:nvPr>
            <p:ph type="subTitle" idx="1"/>
          </p:nvPr>
        </p:nvSpPr>
        <p:spPr/>
        <p:txBody>
          <a:bodyPr/>
          <a:lstStyle/>
          <a:p>
            <a:r>
              <a:t>电力系统的智能化与自动化</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电力系统自动化控制</a:t>
            </a:r>
          </a:p>
        </p:txBody>
      </p:sp>
      <p:sp>
        <p:nvSpPr>
          <p:cNvPr id="3" name="Text Placeholder 2"/>
          <p:cNvSpPr>
            <a:spLocks noGrp="1"/>
          </p:cNvSpPr>
          <p:nvPr>
            <p:ph type="body" idx="1"/>
          </p:nvPr>
        </p:nvSpPr>
        <p:spPr/>
        <p:txBody>
          <a:bodyPr/>
          <a:lstStyle/>
          <a:p>
            <a:r>
              <a:t>电力系统自动化控制的意义和作用</a:t>
            </a:r>
          </a:p>
        </p:txBody>
      </p:sp>
      <p:sp>
        <p:nvSpPr>
          <p:cNvPr id="4" name="Content Placeholder 3"/>
          <p:cNvSpPr>
            <a:spLocks noGrp="1"/>
          </p:cNvSpPr>
          <p:nvPr>
            <p:ph sz="half" idx="2"/>
          </p:nvPr>
        </p:nvSpPr>
        <p:spPr/>
        <p:txBody>
          <a:bodyPr/>
          <a:lstStyle/>
          <a:p>
            <a:r>
              <a:t>1. 提高电力系统的稳定性和可靠性：电力系统自动化控制系统可以实时监测电力系统运行状况，及时发现和处理故障，防止系统崩溃，确保电网的安全稳定运行。</a:t>
            </a:r>
          </a:p>
          <a:p>
            <a:r>
              <a:t>2. 提高电力系统的经济性和效率：电力系统自动化控制系统可以优化电力系统的运行方式，提高系统效率，减少电能损耗，提高电网的经济性。</a:t>
            </a:r>
          </a:p>
          <a:p>
            <a:r>
              <a:t>3. 提高电力系统的灵活性：电力系统自动化控制系统可以根据电力系统负荷的变化，自动调节系统运行方式，满足电力负荷的动态需求，提高电力系统的灵活性。</a:t>
            </a:r>
          </a:p>
        </p:txBody>
      </p:sp>
      <p:sp>
        <p:nvSpPr>
          <p:cNvPr id="5" name="Text Placeholder 4"/>
          <p:cNvSpPr>
            <a:spLocks noGrp="1"/>
          </p:cNvSpPr>
          <p:nvPr>
            <p:ph type="body" idx="3"/>
          </p:nvPr>
        </p:nvSpPr>
        <p:spPr/>
        <p:txBody>
          <a:bodyPr/>
          <a:lstStyle/>
          <a:p>
            <a:r>
              <a:t>电力系统自动化控制的主要功能</a:t>
            </a:r>
          </a:p>
        </p:txBody>
      </p:sp>
      <p:sp>
        <p:nvSpPr>
          <p:cNvPr id="6" name="Content Placeholder 5"/>
          <p:cNvSpPr>
            <a:spLocks noGrp="1"/>
          </p:cNvSpPr>
          <p:nvPr>
            <p:ph sz="half" idx="4"/>
          </p:nvPr>
        </p:nvSpPr>
        <p:spPr/>
        <p:txBody>
          <a:bodyPr/>
          <a:lstStyle/>
          <a:p>
            <a:r>
              <a:t>1. 电力系统运行状态监测：电力系统自动化控制系统可以实时监测电力系统运行状态，包括电压、电流、功率、频率等电气参数，以及变压器、输电线路、断路器等设备的运行状态。</a:t>
            </a:r>
          </a:p>
          <a:p>
            <a:r>
              <a:t>2. 电力系统故障检测与隔离：电力系统自动化控制系统可以实时检测电力系统故障，并及时隔离故障线路或设备，防止故障扩大，确保电网的安全稳定运行。</a:t>
            </a:r>
          </a:p>
          <a:p>
            <a:r>
              <a:t>3. 电力系统运行方式控制：电力系统自动化控制系统可以根据电力系统负荷变化，自动调节系统运行方式，提高系统效率，减少电能损耗，提高电网的经济性。</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电力系统自动化控制</a:t>
            </a:r>
          </a:p>
        </p:txBody>
      </p:sp>
      <p:sp>
        <p:nvSpPr>
          <p:cNvPr id="3" name="Text Placeholder 2"/>
          <p:cNvSpPr>
            <a:spLocks noGrp="1"/>
          </p:cNvSpPr>
          <p:nvPr>
            <p:ph type="body" idx="1"/>
          </p:nvPr>
        </p:nvSpPr>
        <p:spPr/>
        <p:txBody>
          <a:bodyPr/>
          <a:lstStyle/>
          <a:p>
            <a:r>
              <a:t>电力系统自动化控制的发展趋势</a:t>
            </a:r>
          </a:p>
        </p:txBody>
      </p:sp>
      <p:sp>
        <p:nvSpPr>
          <p:cNvPr id="4" name="Content Placeholder 3"/>
          <p:cNvSpPr>
            <a:spLocks noGrp="1"/>
          </p:cNvSpPr>
          <p:nvPr>
            <p:ph sz="half" idx="2"/>
          </p:nvPr>
        </p:nvSpPr>
        <p:spPr/>
        <p:txBody>
          <a:bodyPr/>
          <a:lstStyle/>
          <a:p>
            <a:r>
              <a:t>1. 人工智能和机器学习技术在电力系统自动化控制中的应用：人工智能和机器学习技术可以帮助电力系统自动化控制系统更智能地决策，提高系统运行效率和可靠性。</a:t>
            </a:r>
          </a:p>
          <a:p>
            <a:r>
              <a:t>2. 分布式能源和可再生能源的接入对电力系统自动化控制的影响：分布式能源和可再生能源的接入给电力系统自动化控制带来新的挑战，需要研究新的控制策略和技术来适应这些变化。</a:t>
            </a:r>
          </a:p>
          <a:p>
            <a:r>
              <a:t>3. 微电网和智能电网的发展对电力系统自动化控制的影响：微电网和智能电网的发展对电力系统自动化控制提出了新的要求，需要研究新的控制策略和技术来实现微电网和智能电网的安全稳定运行。</a:t>
            </a:r>
          </a:p>
        </p:txBody>
      </p:sp>
      <p:sp>
        <p:nvSpPr>
          <p:cNvPr id="5" name="Text Placeholder 4"/>
          <p:cNvSpPr>
            <a:spLocks noGrp="1"/>
          </p:cNvSpPr>
          <p:nvPr>
            <p:ph type="body" idx="3"/>
          </p:nvPr>
        </p:nvSpPr>
        <p:spPr/>
        <p:txBody>
          <a:bodyPr/>
          <a:lstStyle/>
          <a:p/>
        </p:txBody>
      </p:sp>
      <p:sp>
        <p:nvSpPr>
          <p:cNvPr id="6" name="Content Placeholder 5"/>
          <p:cNvSpPr>
            <a:spLocks noGrp="1"/>
          </p:cNvSpPr>
          <p:nvPr>
            <p:ph sz="half" idx="4"/>
          </p:nvPr>
        </p:nvSpPr>
        <p:spPr/>
        <p:txBody>
          <a:bodyPr/>
          <a:lstStyle/>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智能配电网管理</a:t>
            </a:r>
          </a:p>
        </p:txBody>
      </p:sp>
      <p:sp>
        <p:nvSpPr>
          <p:cNvPr id="3" name="Subtitle 2"/>
          <p:cNvSpPr>
            <a:spLocks noGrp="1"/>
          </p:cNvSpPr>
          <p:nvPr>
            <p:ph type="subTitle" idx="1"/>
          </p:nvPr>
        </p:nvSpPr>
        <p:spPr/>
        <p:txBody>
          <a:bodyPr/>
          <a:lstStyle/>
          <a:p>
            <a:r>
              <a:t>电力系统的智能化与自动化</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智能配电网管理</a:t>
            </a:r>
          </a:p>
        </p:txBody>
      </p:sp>
      <p:sp>
        <p:nvSpPr>
          <p:cNvPr id="3" name="Text Placeholder 2"/>
          <p:cNvSpPr>
            <a:spLocks noGrp="1"/>
          </p:cNvSpPr>
          <p:nvPr>
            <p:ph type="body" idx="1"/>
          </p:nvPr>
        </p:nvSpPr>
        <p:spPr/>
        <p:txBody>
          <a:bodyPr/>
          <a:lstStyle/>
          <a:p>
            <a:r>
              <a:t>主动配电网管理：</a:t>
            </a:r>
          </a:p>
        </p:txBody>
      </p:sp>
      <p:sp>
        <p:nvSpPr>
          <p:cNvPr id="4" name="Content Placeholder 3"/>
          <p:cNvSpPr>
            <a:spLocks noGrp="1"/>
          </p:cNvSpPr>
          <p:nvPr>
            <p:ph sz="half" idx="2"/>
          </p:nvPr>
        </p:nvSpPr>
        <p:spPr/>
        <p:txBody>
          <a:bodyPr/>
          <a:lstStyle/>
          <a:p>
            <a:r>
              <a:t>1. 自适应网络控制：通过传感器实时监测配电网运行状态，根据监测数据和预定控制策略，自动调节配电网络中关键设备的运行参数，实现配电网络的安全、可靠和经济运行。</a:t>
            </a:r>
          </a:p>
          <a:p>
            <a:r>
              <a:t>2. 分散式智能控制：采用分布式控制系统，将配电网络划分为若干个子网，每个子网由一个智能控制中心负责管理，智能控制中心之间通过通信网络进行信息交换和协调，实现配电网络的整体优化控制。</a:t>
            </a:r>
          </a:p>
          <a:p>
            <a:r>
              <a:t>3. 自愈配电网：利用传感器和智能控制技术，实现在配电网络发生故障时，能够快速检测故障位置，隔离故障区域，重新配置配电网络，恢复供电，最大限度减少故障对配电网络的影响。</a:t>
            </a:r>
          </a:p>
        </p:txBody>
      </p:sp>
      <p:sp>
        <p:nvSpPr>
          <p:cNvPr id="5" name="Text Placeholder 4"/>
          <p:cNvSpPr>
            <a:spLocks noGrp="1"/>
          </p:cNvSpPr>
          <p:nvPr>
            <p:ph type="body" idx="3"/>
          </p:nvPr>
        </p:nvSpPr>
        <p:spPr/>
        <p:txBody>
          <a:bodyPr/>
          <a:lstStyle/>
          <a:p>
            <a:r>
              <a:t>智能配电网信息安全：</a:t>
            </a:r>
          </a:p>
        </p:txBody>
      </p:sp>
      <p:sp>
        <p:nvSpPr>
          <p:cNvPr id="6" name="Content Placeholder 5"/>
          <p:cNvSpPr>
            <a:spLocks noGrp="1"/>
          </p:cNvSpPr>
          <p:nvPr>
            <p:ph sz="half" idx="4"/>
          </p:nvPr>
        </p:nvSpPr>
        <p:spPr/>
        <p:txBody>
          <a:bodyPr/>
          <a:lstStyle/>
          <a:p>
            <a:r>
              <a:t>1. 网络安全：包括配电网通信网络的安全、智能控制设备的安全和智能配电网数据安全等方面。需要采用加密技术、认证技术、访问控制技术和入侵检测技术等多种手段，确保配电网信息系统的安全。</a:t>
            </a:r>
          </a:p>
          <a:p>
            <a:r>
              <a:t>2. 数据安全：包括配电网运行数据、用户数据和控制数据等方面。需要采用数据加密、数据备份和数据恢复等手段，确保配电网数据的安全。</a:t>
            </a:r>
          </a:p>
          <a:p>
            <a:r>
              <a:t>3. 系统安全：包括配电网控制系统、智能配电网管理系统和通信网络系统等方面。需要采用系统冗余、故障诊断和容错技术等手段，确保配电网系统的安全。</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智能配电网管理</a:t>
            </a:r>
          </a:p>
        </p:txBody>
      </p:sp>
      <p:sp>
        <p:nvSpPr>
          <p:cNvPr id="3" name="Text Placeholder 2"/>
          <p:cNvSpPr>
            <a:spLocks noGrp="1"/>
          </p:cNvSpPr>
          <p:nvPr>
            <p:ph type="body" idx="1"/>
          </p:nvPr>
        </p:nvSpPr>
        <p:spPr/>
        <p:txBody>
          <a:bodyPr/>
          <a:lstStyle/>
          <a:p>
            <a:r>
              <a:t>智能配电网电能质量：</a:t>
            </a:r>
          </a:p>
        </p:txBody>
      </p:sp>
      <p:sp>
        <p:nvSpPr>
          <p:cNvPr id="4" name="Content Placeholder 3"/>
          <p:cNvSpPr>
            <a:spLocks noGrp="1"/>
          </p:cNvSpPr>
          <p:nvPr>
            <p:ph sz="half" idx="2"/>
          </p:nvPr>
        </p:nvSpPr>
        <p:spPr/>
        <p:txBody>
          <a:bodyPr/>
          <a:lstStyle/>
          <a:p>
            <a:r>
              <a:t>1. 电压质量：包括电压波动、电压不平衡和电压谐波等方面。需要采用电压调节器、无功补偿装置和滤波器等设备，提高配电网的电压质量。</a:t>
            </a:r>
          </a:p>
          <a:p>
            <a:r>
              <a:t>2. 电流质量：包括电流波动、电流不平衡和电流谐波等方面。需要采用无功补偿装置、滤波器和智能控制技术等手段，提高配电网的电流质量。</a:t>
            </a:r>
          </a:p>
          <a:p>
            <a:r>
              <a:t>3. 功率质量：包括功率因数、功率谐波和功率不平衡等方面。需要采用无功补偿装置、滤波器和智能控制技术等手段，提高配电网的功率质量。</a:t>
            </a:r>
          </a:p>
        </p:txBody>
      </p:sp>
      <p:sp>
        <p:nvSpPr>
          <p:cNvPr id="5" name="Text Placeholder 4"/>
          <p:cNvSpPr>
            <a:spLocks noGrp="1"/>
          </p:cNvSpPr>
          <p:nvPr>
            <p:ph type="body" idx="3"/>
          </p:nvPr>
        </p:nvSpPr>
        <p:spPr/>
        <p:txBody>
          <a:bodyPr/>
          <a:lstStyle/>
          <a:p>
            <a:r>
              <a:t>智能配电网需求侧管理：</a:t>
            </a:r>
          </a:p>
        </p:txBody>
      </p:sp>
      <p:sp>
        <p:nvSpPr>
          <p:cNvPr id="6" name="Content Placeholder 5"/>
          <p:cNvSpPr>
            <a:spLocks noGrp="1"/>
          </p:cNvSpPr>
          <p:nvPr>
            <p:ph sz="half" idx="4"/>
          </p:nvPr>
        </p:nvSpPr>
        <p:spPr/>
        <p:txBody>
          <a:bodyPr/>
          <a:lstStyle/>
          <a:p>
            <a:r>
              <a:t>1. 负荷控制：通过智能电网控制终端和智能电表等设备，实现对配电网负荷的实时监测和控制，调节负荷曲线，减少配电网的峰谷差。</a:t>
            </a:r>
          </a:p>
          <a:p>
            <a:r>
              <a:t>2. 需求响应：通过需求响应机制，鼓励用户在配电网峰值负荷时段减少用电，在配电网谷值负荷时段增加用电，实现配电网负荷的平抑。</a:t>
            </a:r>
          </a:p>
          <a:p>
            <a:r>
              <a:t>3. 可再生能源并网：通过智能控制技术，实现可再生能源发电系统与配电网的无缝连接，提高可再生能源发电系统的并网效率和稳定性。</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智能配电网管理</a:t>
            </a:r>
          </a:p>
        </p:txBody>
      </p:sp>
      <p:sp>
        <p:nvSpPr>
          <p:cNvPr id="3" name="Text Placeholder 2"/>
          <p:cNvSpPr>
            <a:spLocks noGrp="1"/>
          </p:cNvSpPr>
          <p:nvPr>
            <p:ph type="body" idx="1"/>
          </p:nvPr>
        </p:nvSpPr>
        <p:spPr/>
        <p:txBody>
          <a:bodyPr/>
          <a:lstStyle/>
          <a:p>
            <a:r>
              <a:t>智能配电网智能计量：</a:t>
            </a:r>
          </a:p>
        </p:txBody>
      </p:sp>
      <p:sp>
        <p:nvSpPr>
          <p:cNvPr id="4" name="Content Placeholder 3"/>
          <p:cNvSpPr>
            <a:spLocks noGrp="1"/>
          </p:cNvSpPr>
          <p:nvPr>
            <p:ph sz="half" idx="2"/>
          </p:nvPr>
        </p:nvSpPr>
        <p:spPr/>
        <p:txBody>
          <a:bodyPr/>
          <a:lstStyle/>
          <a:p>
            <a:r>
              <a:t>1. 智能电表：采用先进的传感技术、通信技术和控制技术，实现对配电网电能的实时计量、数据采集和远程抄表等功能。</a:t>
            </a:r>
          </a:p>
          <a:p>
            <a:r>
              <a:t>2. 智能计量系统：通过智能电表、通信网络和智能计量管理系统等组成，实现对配电网电能计量数据的集中管理和分析，为配电网的运行管理和规划设计提供数据支持。</a:t>
            </a:r>
          </a:p>
          <a:p>
            <a:r>
              <a:t>3. 智能计量应用：智能计量技术可用于配电网的负荷管理、需求响应、电能质量分析和故障诊断等方面，提高配电网的运行效率和可靠性。</a:t>
            </a:r>
          </a:p>
        </p:txBody>
      </p:sp>
      <p:sp>
        <p:nvSpPr>
          <p:cNvPr id="5" name="Text Placeholder 4"/>
          <p:cNvSpPr>
            <a:spLocks noGrp="1"/>
          </p:cNvSpPr>
          <p:nvPr>
            <p:ph type="body" idx="3"/>
          </p:nvPr>
        </p:nvSpPr>
        <p:spPr/>
        <p:txBody>
          <a:bodyPr/>
          <a:lstStyle/>
          <a:p>
            <a:r>
              <a:t>智能配电网分布式发电：</a:t>
            </a:r>
          </a:p>
        </p:txBody>
      </p:sp>
      <p:sp>
        <p:nvSpPr>
          <p:cNvPr id="6" name="Content Placeholder 5"/>
          <p:cNvSpPr>
            <a:spLocks noGrp="1"/>
          </p:cNvSpPr>
          <p:nvPr>
            <p:ph sz="half" idx="4"/>
          </p:nvPr>
        </p:nvSpPr>
        <p:spPr/>
        <p:txBody>
          <a:bodyPr/>
          <a:lstStyle/>
          <a:p>
            <a:r>
              <a:t>1. 分布式发电系统：利用太阳能、风能、生物质能等可再生能源发电技术，在配电网中安装小型发电系统，实现分布式发电。</a:t>
            </a:r>
          </a:p>
          <a:p>
            <a:r>
              <a:t>2. 智能控制技术：通过智能控制技术，实现分布式发电系统与配电网的无缝连接，优化分布式发电系统的出力，提高分布式发电系统的并网效率和稳定性。</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输电线路监测与保护</a:t>
            </a:r>
          </a:p>
        </p:txBody>
      </p:sp>
      <p:sp>
        <p:nvSpPr>
          <p:cNvPr id="3" name="Subtitle 2"/>
          <p:cNvSpPr>
            <a:spLocks noGrp="1"/>
          </p:cNvSpPr>
          <p:nvPr>
            <p:ph type="subTitle" idx="1"/>
          </p:nvPr>
        </p:nvSpPr>
        <p:spPr/>
        <p:txBody>
          <a:bodyPr/>
          <a:lstStyle/>
          <a:p>
            <a:r>
              <a:t>电力系统的智能化与自动化</a:t>
            </a: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输电线路监测与保护</a:t>
            </a:r>
          </a:p>
        </p:txBody>
      </p:sp>
      <p:sp>
        <p:nvSpPr>
          <p:cNvPr id="3" name="Text Placeholder 2"/>
          <p:cNvSpPr>
            <a:spLocks noGrp="1"/>
          </p:cNvSpPr>
          <p:nvPr>
            <p:ph type="body" idx="1"/>
          </p:nvPr>
        </p:nvSpPr>
        <p:spPr/>
        <p:txBody>
          <a:bodyPr/>
          <a:lstStyle/>
          <a:p>
            <a:r>
              <a:t>配电系统自动化</a:t>
            </a:r>
          </a:p>
        </p:txBody>
      </p:sp>
      <p:sp>
        <p:nvSpPr>
          <p:cNvPr id="4" name="Content Placeholder 3"/>
          <p:cNvSpPr>
            <a:spLocks noGrp="1"/>
          </p:cNvSpPr>
          <p:nvPr>
            <p:ph sz="half" idx="2"/>
          </p:nvPr>
        </p:nvSpPr>
        <p:spPr/>
        <p:txBody>
          <a:bodyPr/>
          <a:lstStyle/>
          <a:p>
            <a:r>
              <a:t>1. 配电系统自动化（DSA）技术的应用，可大幅提高配电系统的运行效率和可靠性。</a:t>
            </a:r>
          </a:p>
          <a:p>
            <a:r>
              <a:t>2. DSA系统可以实时监测配电系统的运行状态，便于及时发现和处理故障。</a:t>
            </a:r>
          </a:p>
          <a:p>
            <a:r>
              <a:t>3. DSA系统还可以实现配电系统的远程控制，提高调度和管理效率。</a:t>
            </a:r>
          </a:p>
        </p:txBody>
      </p:sp>
      <p:sp>
        <p:nvSpPr>
          <p:cNvPr id="5" name="Text Placeholder 4"/>
          <p:cNvSpPr>
            <a:spLocks noGrp="1"/>
          </p:cNvSpPr>
          <p:nvPr>
            <p:ph type="body" idx="3"/>
          </p:nvPr>
        </p:nvSpPr>
        <p:spPr/>
        <p:txBody>
          <a:bodyPr/>
          <a:lstStyle/>
          <a:p>
            <a:r>
              <a:t>电力系统智能保护</a:t>
            </a:r>
          </a:p>
        </p:txBody>
      </p:sp>
      <p:sp>
        <p:nvSpPr>
          <p:cNvPr id="6" name="Content Placeholder 5"/>
          <p:cNvSpPr>
            <a:spLocks noGrp="1"/>
          </p:cNvSpPr>
          <p:nvPr>
            <p:ph sz="half" idx="4"/>
          </p:nvPr>
        </p:nvSpPr>
        <p:spPr/>
        <p:txBody>
          <a:bodyPr/>
          <a:lstStyle/>
          <a:p>
            <a:r>
              <a:t>1. 利用信息技术，例如传感器、数据通信和人工智能，使继电保护设备具有自适应、自组织和自愈能力。</a:t>
            </a:r>
          </a:p>
          <a:p>
            <a:r>
              <a:t>2. 基于智能继电保护的电力系统，可以提高配电系统的可靠性、稳定性和安全性。</a:t>
            </a:r>
          </a:p>
          <a:p>
            <a:r>
              <a:t>3. 在智能配电系统中，继电保护设备可以与其他智能设备进行协同工作，实现故障的快速隔离和恢复供电。</a:t>
            </a: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https://d.book118.com/996212232202010101</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3_Lenovo Master">
  <a:themeElements>
    <a:clrScheme name="Lenovo">
      <a:dk1>
        <a:srgbClr val="000000"/>
      </a:dk1>
      <a:lt1>
        <a:sysClr val="window" lastClr="FFFFFF"/>
      </a:lt1>
      <a:dk2>
        <a:srgbClr val="6F7170"/>
      </a:dk2>
      <a:lt2>
        <a:srgbClr val="C4BEB6"/>
      </a:lt2>
      <a:accent1>
        <a:srgbClr val="E2231A"/>
      </a:accent1>
      <a:accent2>
        <a:srgbClr val="FF6A00"/>
      </a:accent2>
      <a:accent3>
        <a:srgbClr val="F04187"/>
      </a:accent3>
      <a:accent4>
        <a:srgbClr val="3E8DDD"/>
      </a:accent4>
      <a:accent5>
        <a:srgbClr val="4AC0E0"/>
      </a:accent5>
      <a:accent6>
        <a:srgbClr val="6ABF4A"/>
      </a:accent6>
      <a:hlink>
        <a:srgbClr val="4AC0E0"/>
      </a:hlink>
      <a:folHlink>
        <a:srgbClr val="4AC0E0"/>
      </a:folHlink>
    </a:clrScheme>
    <a:fontScheme name="Office Classic 2">
      <a:maj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marL="0" marR="0" indent="0" algn="ctr" defTabSz="914377" rtl="0" eaLnBrk="1" fontAlgn="auto" latinLnBrk="0" hangingPunct="1">
          <a:lnSpc>
            <a:spcPct val="120000"/>
          </a:lnSpc>
          <a:spcBef>
            <a:spcPts val="0"/>
          </a:spcBef>
          <a:spcAft>
            <a:spcPts val="0"/>
          </a:spcAft>
          <a:buClrTx/>
          <a:buSzTx/>
          <a:buFontTx/>
          <a:buNone/>
          <a:tabLst/>
          <a:defRPr kumimoji="0" sz="5333"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defRPr>
        </a:defPPr>
      </a:lstStyle>
    </a:txDef>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89</Paragraphs>
  <Slides>16</Slides>
  <Notes>0</Notes>
  <TotalTime>1</TotalTime>
  <HiddenSlides>0</HiddenSlides>
  <MMClips>0</MMClips>
  <ScaleCrop>0</ScaleCrop>
  <HeadingPairs>
    <vt:vector baseType="variant" size="6">
      <vt:variant>
        <vt:lpstr>Fonts used</vt:lpstr>
      </vt:variant>
      <vt:variant>
        <vt:i4>10</vt:i4>
      </vt:variant>
      <vt:variant>
        <vt:lpstr>Theme</vt:lpstr>
      </vt:variant>
      <vt:variant>
        <vt:i4>1</vt:i4>
      </vt:variant>
      <vt:variant>
        <vt:lpstr>Slide Titles</vt:lpstr>
      </vt:variant>
      <vt:variant>
        <vt:i4>16</vt:i4>
      </vt:variant>
    </vt:vector>
  </HeadingPairs>
  <TitlesOfParts>
    <vt:vector baseType="lpstr" size="27">
      <vt:lpstr>Arial</vt:lpstr>
      <vt:lpstr>Calibri</vt:lpstr>
      <vt:lpstr>黑体</vt:lpstr>
      <vt:lpstr>微软雅黑</vt:lpstr>
      <vt:lpstr>Wingdings</vt:lpstr>
      <vt:lpstr>Franklin Gothic Book</vt:lpstr>
      <vt:lpstr>宋体</vt:lpstr>
      <vt:lpstr>仿宋_GB2312</vt:lpstr>
      <vt:lpstr>Agency FB</vt:lpstr>
      <vt:lpstr>Adobe 宋体 Std L</vt:lpstr>
      <vt:lpstr>Office Theme</vt:lpstr>
      <vt:lpstr>PowerPoint Presentation</vt:lpstr>
      <vt:lpstr>PowerPoint Presentation</vt:lpstr>
      <vt:lpstr> 电力系统智能化概述</vt:lpstr>
      <vt:lpstr> 电力系统智能化概述</vt:lpstr>
      <vt:lpstr> 电力系统智能化概述</vt:lpstr>
      <vt:lpstr> 电力系统智能化概述</vt:lpstr>
      <vt:lpstr> 电力系统自动化控制</vt:lpstr>
      <vt:lpstr> 电力系统自动化控制</vt:lpstr>
      <vt:lpstr> 电力系统自动化控制</vt:lpstr>
      <vt:lpstr> 智能配电网管理</vt:lpstr>
      <vt:lpstr>#. 智能配电网管理</vt:lpstr>
      <vt:lpstr>#. 智能配电网管理</vt:lpstr>
      <vt:lpstr>#. 智能配电网管理</vt:lpstr>
      <vt:lpstr> 输电线路监测与保护</vt:lpstr>
      <vt:lpstr> 输电线路监测与保护</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2024-09-26T07:08:59.739</cp:lastPrinted>
  <dcterms:created xsi:type="dcterms:W3CDTF">2024-09-25T23:08:59Z</dcterms:created>
  <dcterms:modified xsi:type="dcterms:W3CDTF">2024-09-25T23:09:01Z</dcterms:modified>
</cp:coreProperties>
</file>