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9A9C76-029D-43AB-A5FA-B829BE891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28BA6-4A47-44D8-A379-F0F3C18D3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11CA6A-9191-488C-BC4C-869C94EC6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DB40E-7CF8-428D-A2D5-CC9455BDE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95A278-34EC-4467-AC77-09CAF6E286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0293F5-9E85-427F-B8F1-D3555FADCD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BD90D-0AB3-4D12-97A6-DBF163B32C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84F07-913B-4908-B79C-3E2F066F9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89C27F-741E-4FC3-9EEA-7C561A7E3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545B2-7ECA-4591-99B0-D90C2256A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4213CF-F0EE-448A-95D1-EAF70B5D1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130341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网络营销热点事件案例分析报告</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网络营销热点事件概述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网络营销热点事件案例分析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网络营销热点事件对企业的启示</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通过对近年来网络营销热点事件的分析，总结网络营销的发展趋势、成功案例和经验教训，为企业和营销人员提供有价值的参考。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随着互联网的普及和社交媒体的兴起，网络营销成为企业和品牌推广的重要手段。网络营销热点事件层出不穷，对品牌知名度和销售业绩产生重要影响。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报告的结构和内容概述</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报告结构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本报告分为引言、正文和结论三个部分。正文部分包括网络营销热点事件案例分析、网络营销发展趋势和成功经验总结三个章节。</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内容概述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本报告将选取近年来具有代表性的网络营销热点事件进行深入分析，总结网络营销的发展趋势和成功经验，为企业和营销人员提供实用的策略和建议。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网络营销热点事件概述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50" r="234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时间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XXXX年X月X日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地点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全球范围</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事件发生的时间和地点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某品牌推出了一款新型智能手机，并采用了一系列创新的网络营销策略，成功吸引了大量消费者的关注和购买。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主要内容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该事件成为网络营销领域的热点话题，引发了广泛的讨论和关注，对其他品牌和企业在网络营销方面产生了深远的影响。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事件的主要内容和影响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地位：该事件是网络营销领域的一次重大突破，被视为网络营销发展的里程碑之一。</a:t>
            </a:r>
          </a:p>
          <a:p>
            <a:pPr marL="203200" lvl="0" indent="-203200">
              <a:buFont typeface="Arial"/>
              <a:buChar char="•"/>
            </a:pPr>
            <a:r>
              <a:rPr lang="en-US" sz="1500">
                <a:solidFill>
                  <a:schemeClr val="dk1"/>
                </a:solidFill>
                <a:latin typeface="Microsoft Yahei"/>
                <a:ea typeface="Microsoft Yahei"/>
                <a:cs typeface="Microsoft Yahei"/>
              </a:rPr>
              <a:t>作用：该事件推动了网络营销的创新和发展，为其他品牌和企业在网络营销方面提供了宝贵的经验和启示。</a:t>
            </a:r>
          </a:p>
          <a:p>
            <a:pPr marL="203200" lvl="0" indent="-203200">
              <a:buFont typeface="Arial"/>
              <a:buChar char="•"/>
            </a:pPr>
            <a:r>
              <a:rPr lang="en-US" sz="1500">
                <a:solidFill>
                  <a:schemeClr val="dk1"/>
                </a:solidFill>
                <a:latin typeface="Microsoft Yahei"/>
                <a:ea typeface="Microsoft Yahei"/>
                <a:cs typeface="Microsoft Yahei"/>
              </a:rPr>
              <a:t>该网络营销热点事件案例是网络营销领域的一次重大突破，具有里程碑意义。</a:t>
            </a:r>
          </a:p>
          <a:p>
            <a:pPr marL="203200" lvl="0" indent="-203200">
              <a:buFont typeface="Arial"/>
              <a:buChar char="•"/>
            </a:pPr>
            <a:r>
              <a:rPr lang="en-US" sz="1500">
                <a:solidFill>
                  <a:schemeClr val="dk1"/>
                </a:solidFill>
                <a:latin typeface="Microsoft Yahei"/>
                <a:ea typeface="Microsoft Yahei"/>
                <a:cs typeface="Microsoft Yahei"/>
              </a:rPr>
              <a:t>该事件的发生引发了广泛的关注和讨论，推动了网络营销的创新和发展，为其他品牌和企业在网络营销方面提供了宝贵的经验和启示。同时，该事件也证明了网络营销在品牌推广和产品销售方面的巨大潜力和价值。</a:t>
            </a:r>
          </a:p>
        </p:txBody>
      </p:sp>
      <p:pic>
        <p:nvPicPr>
          <p:cNvPr id="6" name="Picture 6"/>
          <p:cNvPicPr>
            <a:picLocks noChangeAspect="1"/>
          </p:cNvPicPr>
          <p:nvPr/>
        </p:nvPicPr>
        <p:blipFill>
          <a:blip r:embed="rId2">
            <a:alphaModFix/>
          </a:blip>
          <a:srcRect t="3613" b="3613"/>
          <a:stretch>
            <a:fillRect/>
          </a:stretch>
        </p:blipFill>
        <p:spPr>
          <a:xfrm>
            <a:off x="1644228" y="2251495"/>
            <a:ext cx="2896317" cy="2896317"/>
          </a:xfrm>
          <a:prstGeom prst="ellipse">
            <a:avLst/>
          </a:prstGeom>
        </p:spPr>
      </p:pic>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事件在网络营销中的地位和作用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网络营销热点事件案例分析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https://d.book118.com/996213034104010050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2024-09-15T15:56:56.394</cp:lastPrinted>
  <dcterms:created xsi:type="dcterms:W3CDTF">2024-09-15T07:56:56Z</dcterms:created>
  <dcterms:modified xsi:type="dcterms:W3CDTF">2024-09-15T07:56:58Z</dcterms:modified>
</cp:coreProperties>
</file>