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RQTQBH+BMIUFL+MicrosoftYaHei-Bold"/>
      <p:regular r:id="rId18"/>
    </p:embeddedFont>
    <p:embeddedFont>
      <p:font typeface="SEUINI+MS-UIGothic"/>
      <p:regular r:id="rId19"/>
    </p:embeddedFont>
    <p:embeddedFont>
      <p:font typeface="CNQOKW+AACEFI+MicrosoftYaHei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E66C1-7183-4831-A2C7-14D86FAD1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A77DE-E425-45E5-80AE-6CB35C92F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25002-8EB2-4ADA-B6FE-D8820436C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55013-3AA4-4BB8-92CD-9533B0241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249736-82BB-4FDB-9276-86B5CA35B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FFB5F-08ED-424C-89C9-84874CB8E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41881D-ACFF-4338-80DE-47D4A438F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5DA50-6958-4A5A-9A5E-EE915AEE8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4CC77-40E4-4B13-A819-259C9D3E2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F9CB8-9AF3-4D64-B8BF-AB33665EC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EE88B-CC13-484A-B39D-A235CC8C1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13115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RQTQBH+BMIUFL+MicrosoftYaHei-Bold"/>
                <a:cs typeface="RQTQBH+BMIUF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当前医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疗环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境中多重耐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播和感染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日益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重，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患者安全和医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疗质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来了巨大挑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9585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士作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疗团队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的重要成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，在多重耐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菌管理和控制中扮演着至关重要的角色。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针对这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一背景，本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件旨在提高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多重耐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，掌握相关管理和控制措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施，以保障患者安全和医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疗质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程目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NQOKW+AACEFI+MicrosoftYaHei"/>
                <a:cs typeface="CNQOKW+AACEF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NQOKW+AACEFI+MicrosoftYaHei"/>
                <a:cs typeface="CNQOKW+AACEF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NQOKW+AACEFI+MicrosoftYaHei"/>
                <a:cs typeface="CNQOKW+AACEF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NQOKW+AACEFI+MicrosoftYaHei"/>
                <a:cs typeface="CNQOKW+AACEFI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RQTQBH+BMIUFL+MicrosoftYaHei-Bold"/>
                <a:cs typeface="RQTQBH+BMIUF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多重耐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菌定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EUINI+MS-UIGothic"/>
                <a:cs typeface="SEUINI+MS-UIGothic"/>
              </a:rPr>
              <a:t>定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QTQBH+BMIUFL+MicrosoftYaHei-Bold"/>
                <a:cs typeface="RQTQBH+BMIUFL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56175" y="316083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EUINI+MS-UIGothic"/>
                <a:cs typeface="SEUINI+MS-UIGothic"/>
              </a:rPr>
              <a:t>分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QTQBH+BMIUFL+MicrosoftYaHei-Bold"/>
                <a:cs typeface="RQTQBH+BMIUFL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55490" y="489946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EUINI+MS-UIGothic"/>
                <a:cs typeface="SEUINI+MS-UIGothic"/>
              </a:rPr>
              <a:t>特点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QTQBH+BMIUFL+MicrosoftYaHei-Bold"/>
                <a:cs typeface="RQTQBH+BMIUFL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多重耐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菌的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播方式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QTQBH+BMIUFL+MicrosoftYaHei-Bold"/>
                <a:cs typeface="RQTQBH+BMIUF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QTQBH+BMIUFL+MicrosoftYaHei-Bold"/>
                <a:cs typeface="RQTQBH+BMIUF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QTQBH+BMIUFL+MicrosoftYaHei-Bold"/>
                <a:cs typeface="RQTQBH+BMIUF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SEUINI+MS-UIGothic"/>
                <a:cs typeface="SEUINI+MS-UIGothic"/>
              </a:rPr>
              <a:t>接触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609FFF"/>
                </a:solidFill>
                <a:latin typeface="SEUINI+MS-UIGothic"/>
                <a:cs typeface="SEUINI+MS-UIGothic"/>
              </a:rPr>
              <a:t>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SEUINI+MS-UIGothic"/>
                <a:cs typeface="SEUINI+MS-UIGothic"/>
              </a:rPr>
              <a:t>空气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609FFF"/>
                </a:solidFill>
                <a:latin typeface="SEUINI+MS-UIGothic"/>
                <a:cs typeface="SEUINI+MS-UIGothic"/>
              </a:rPr>
              <a:t>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SEUINI+MS-UIGothic"/>
                <a:cs typeface="SEUINI+MS-UIGothic"/>
              </a:rPr>
              <a:t>共同媒介物</a:t>
            </a: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609FFF"/>
                </a:solidFill>
                <a:latin typeface="SEUINI+MS-UIGothic"/>
                <a:cs typeface="SEUINI+MS-UIGothic"/>
              </a:rPr>
              <a:t>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多重耐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菌的危害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EUINI+MS-UIGothic"/>
                <a:cs typeface="SEUINI+MS-UIGothic"/>
              </a:rPr>
              <a:t>治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609FFF"/>
                </a:solidFill>
                <a:latin typeface="SEUINI+MS-UIGothic"/>
                <a:cs typeface="SEUINI+MS-UIGothic"/>
              </a:rPr>
              <a:t>困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EUINI+MS-UIGothic"/>
                <a:cs typeface="SEUINI+MS-UIGothic"/>
              </a:rPr>
              <a:t>疾病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传</a:t>
            </a:r>
            <a:r>
              <a:rPr sz="2300">
                <a:solidFill>
                  <a:srgbClr val="609FFF"/>
                </a:solidFill>
                <a:latin typeface="SEUINI+MS-UIGothic"/>
                <a:cs typeface="SEUINI+MS-UIGothic"/>
              </a:rPr>
              <a:t>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EUINI+MS-UIGothic"/>
                <a:cs typeface="SEUINI+MS-UIGothic"/>
              </a:rPr>
              <a:t>公共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卫</a:t>
            </a:r>
            <a:r>
              <a:rPr sz="2300" spc="23">
                <a:solidFill>
                  <a:srgbClr val="609FFF"/>
                </a:solidFill>
                <a:latin typeface="SEUINI+MS-UIGothic"/>
                <a:cs typeface="SEUINI+MS-UIGothic"/>
              </a:rPr>
              <a:t>生威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RQTQBH+BMIUFL+MicrosoftYaHei-Bold"/>
                <a:cs typeface="RQTQBH+BMIUF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隔离措施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设</a:t>
            </a:r>
            <a:r>
              <a:rPr sz="2300" spc="25">
                <a:solidFill>
                  <a:srgbClr val="609FFF"/>
                </a:solidFill>
                <a:latin typeface="SEUINI+MS-UIGothic"/>
                <a:cs typeface="SEUINI+MS-UIGothic"/>
              </a:rPr>
              <a:t>立隔离病房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609FFF"/>
                </a:solidFill>
                <a:latin typeface="SEUINI+MS-UIGothic"/>
                <a:cs typeface="SEUINI+MS-UIGothic"/>
              </a:rPr>
              <a:t>施接触隔离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标识</a:t>
            </a:r>
            <a:r>
              <a:rPr sz="2300" spc="25">
                <a:solidFill>
                  <a:srgbClr val="609FFF"/>
                </a:solidFill>
                <a:latin typeface="SEUINI+MS-UIGothic"/>
                <a:cs typeface="SEUINI+MS-UIGothic"/>
              </a:rPr>
              <a:t>明确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清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洁</a:t>
            </a: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和消毒程序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SEUINI+MS-UIGothic"/>
                <a:cs typeface="SEUINI+MS-UIGothic"/>
              </a:rPr>
              <a:t>化清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2000" spc="25">
                <a:solidFill>
                  <a:srgbClr val="FFFDFD"/>
                </a:solidFill>
                <a:latin typeface="SEUINI+MS-UIGothic"/>
                <a:cs typeface="SEUINI+MS-UIGothic"/>
              </a:rPr>
              <a:t>和消毒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EUINI+MS-UIGothic"/>
                <a:cs typeface="SEUINI+MS-UIGothic"/>
              </a:rPr>
              <a:t>一次性医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2000" spc="23">
                <a:solidFill>
                  <a:srgbClr val="FFFDFD"/>
                </a:solidFill>
                <a:latin typeface="SEUINI+MS-UIGothic"/>
                <a:cs typeface="SEUINI+MS-UIGothic"/>
              </a:rPr>
              <a:t>用品的使用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多重耐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菌感染或定植患者的病房、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、医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器械等，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和消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次，确保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境清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洁卫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尽量使用一次性医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用品，用后及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理，避免交叉感染。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EUINI+MS-UIGothic"/>
                <a:cs typeface="SEUINI+MS-UIGothic"/>
              </a:rPr>
              <a:t>遵循手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2000" spc="25">
                <a:solidFill>
                  <a:srgbClr val="FFFDFD"/>
                </a:solidFill>
                <a:latin typeface="SEUINI+MS-UIGothic"/>
                <a:cs typeface="SEUINI+MS-UIGothic"/>
              </a:rPr>
              <a:t>生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FFFDFD"/>
                </a:solidFill>
                <a:latin typeface="SEUINI+MS-UIGothic"/>
                <a:cs typeface="SEUINI+MS-UIGothic"/>
              </a:rPr>
              <a:t>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在接触患者前后、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操作前后，均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应严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格遵循手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范，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EUINI+MS-UIGothic"/>
                <a:cs typeface="SEUINI+MS-UIGothic"/>
              </a:rPr>
              <a:t>防止交叉感染。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疗废</a:t>
            </a: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物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609FFF"/>
                </a:solidFill>
                <a:latin typeface="SEUINI+MS-UIGothic"/>
                <a:cs typeface="SEUINI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EUINI+MS-UIGothic"/>
                <a:cs typeface="SEUINI+MS-UIGothic"/>
              </a:rPr>
              <a:t>分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类处</a:t>
            </a:r>
            <a:r>
              <a:rPr sz="2000">
                <a:solidFill>
                  <a:srgbClr val="609FFF"/>
                </a:solidFill>
                <a:latin typeface="SEUINI+MS-UIGothic"/>
                <a:cs typeface="SEUINI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SEUINI+MS-UIGothic"/>
                <a:cs typeface="SEUINI+MS-UIGothic"/>
              </a:rPr>
              <a:t>特殊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609FFF"/>
                </a:solidFill>
                <a:latin typeface="SEUINI+MS-UIGothic"/>
                <a:cs typeface="SEUINI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8930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记录</a:t>
            </a:r>
            <a:r>
              <a:rPr sz="2000" spc="25">
                <a:solidFill>
                  <a:srgbClr val="609FFF"/>
                </a:solidFill>
                <a:latin typeface="SEUINI+MS-UIGothic"/>
                <a:cs typeface="SEUINI+MS-UIGothic"/>
              </a:rPr>
              <a:t>与追踪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多重耐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菌感染或定植患者的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疗废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物，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应进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行分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类处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理，如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用垃圾桶、封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等措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高度耐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菌株的医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疗废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物，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行特殊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理，如高温焚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等，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确保病原体被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彻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疗废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物的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做好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，并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对处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行追踪，确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保医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疗废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物得到妥善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SEUINI+MS-UIGothic"/>
                <a:cs typeface="SEUINI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https://d.book118.com/996213115132010054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RQTQBH+BMIUFL+MicrosoftYaHei-Bold</vt:lpstr>
      <vt:lpstr>SimSun</vt:lpstr>
      <vt:lpstr>SEUINI+MS-UIGothic</vt:lpstr>
      <vt:lpstr>CNQOKW+AACEFI+MicrosoftYaHei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2024-09-21T16:40:59.584</cp:lastPrinted>
  <dcterms:created xsi:type="dcterms:W3CDTF">2024-09-21T08:40:59Z</dcterms:created>
  <dcterms:modified xsi:type="dcterms:W3CDTF">2024-09-21T08:41:00Z</dcterms:modified>
</cp:coreProperties>
</file>