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5C1BB9-7FB7-4C81-9FD9-3DB320F081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8DB0B3-61DD-4B2F-8D3D-2906355BA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5EC9B4-1D85-4B6B-9D5B-18E3C28AF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0EC50D-EF7B-4FAC-9F89-2E81070D8B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46E308-25B2-4884-871A-ABD48724D4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F00197-1136-4E7E-913C-0136D6FAAC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B5A1AD-A92E-44BD-92DD-2DB2D8A044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3AAA25-61C4-4244-9381-892150F3F4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5C5D17-7368-4910-988D-4D57ED42BF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4E9172-FE01-4559-8D07-C12DB6C0BB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F17D74-8AFC-4677-961C-803E275A8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214033031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平面设计行业国际化设计趋势与本土化融合研究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平面设计国际化发展现状及趋势分析
 平面设计本土化融合的意义及作用
 平面设计国际化与本土化融合的挑战
 平面设计国际化与本土化融合的策略
 平面设计国际化与本土化融合的案例研究
 平面设计国际化与本土化融合的理论研究
 平面设计国际化与本土化融合的实践指导
 平面设计国际化与本土化融合的前景展望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平面设计国际化发展现状及趋势分析</a:t>
            </a:r>
          </a:p>
        </p:txBody>
      </p:sp>
      <p:sp>
        <p:nvSpPr>
          <p:cNvPr id="3" name="Subtitle 2"/>
          <p:cNvSpPr>
            <a:spLocks noGrp="1"/>
          </p:cNvSpPr>
          <p:nvPr>
            <p:ph type="subTitle" idx="1"/>
          </p:nvPr>
        </p:nvSpPr>
        <p:spPr/>
        <p:txBody>
          <a:bodyPr/>
          <a:lstStyle/>
          <a:p>
            <a:r>
              <a:t>平面设计行业国际化设计趋势与本土化融合研究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平面设计国际化发展现状及趋势分析</a:t>
            </a:r>
          </a:p>
        </p:txBody>
      </p:sp>
      <p:sp>
        <p:nvSpPr>
          <p:cNvPr id="3" name="Text Placeholder 2"/>
          <p:cNvSpPr>
            <a:spLocks noGrp="1"/>
          </p:cNvSpPr>
          <p:nvPr>
            <p:ph type="body" idx="1"/>
          </p:nvPr>
        </p:nvSpPr>
        <p:spPr/>
        <p:txBody>
          <a:bodyPr/>
          <a:lstStyle/>
          <a:p>
            <a:r>
              <a:t>全球化背景下的平面设计国际化：</a:t>
            </a:r>
          </a:p>
        </p:txBody>
      </p:sp>
      <p:sp>
        <p:nvSpPr>
          <p:cNvPr id="4" name="Content Placeholder 3"/>
          <p:cNvSpPr>
            <a:spLocks noGrp="1"/>
          </p:cNvSpPr>
          <p:nvPr>
            <p:ph sz="half" idx="2"/>
          </p:nvPr>
        </p:nvSpPr>
        <p:spPr/>
        <p:txBody>
          <a:bodyPr/>
          <a:lstStyle/>
          <a:p>
            <a:r>
              <a:t>1. 互联网技术和全球化经济的快速发展，打破了传统平面设计行业的空间限制，促进了平面设计行业的国际化发展。</a:t>
            </a:r>
          </a:p>
          <a:p>
            <a:r>
              <a:t>2. 国际化趋势的平面设计师需要具有国际化的视野和跨文化意识，能够理解不同文化的差异和特点，并在设计中体现出对不同文化的尊重和包容。</a:t>
            </a:r>
          </a:p>
          <a:p>
            <a:r>
              <a:t>3. 设计师需要熟悉国际化的设计理念和技术，能够运用国际化的设计语言和元素来表达自己的设计思想，并能够将不同的文化元素融汇贯通。</a:t>
            </a:r>
          </a:p>
        </p:txBody>
      </p:sp>
      <p:sp>
        <p:nvSpPr>
          <p:cNvPr id="5" name="Text Placeholder 4"/>
          <p:cNvSpPr>
            <a:spLocks noGrp="1"/>
          </p:cNvSpPr>
          <p:nvPr>
            <p:ph type="body" idx="3"/>
          </p:nvPr>
        </p:nvSpPr>
        <p:spPr/>
        <p:txBody>
          <a:bodyPr/>
          <a:lstStyle/>
          <a:p>
            <a:r>
              <a:t>新兴技术对平面设计国际化的影响：</a:t>
            </a:r>
          </a:p>
        </p:txBody>
      </p:sp>
      <p:sp>
        <p:nvSpPr>
          <p:cNvPr id="6" name="Content Placeholder 5"/>
          <p:cNvSpPr>
            <a:spLocks noGrp="1"/>
          </p:cNvSpPr>
          <p:nvPr>
            <p:ph sz="half" idx="4"/>
          </p:nvPr>
        </p:nvSpPr>
        <p:spPr/>
        <p:txBody>
          <a:bodyPr/>
          <a:lstStyle/>
          <a:p>
            <a:r>
              <a:t>1. 人工智能、虚拟现实、增强现实等新兴技术为平面设计带来了新的可能性，使平面设计能够超越传统的二维平面，进入三维空间，甚至与现实世界进行互动。</a:t>
            </a:r>
          </a:p>
          <a:p>
            <a:r>
              <a:t>2. 新兴技术的应用改变了平面设计师的工作方式和设计理念，设计师需要不断学习和适应新的技术，并将其融入到自己的设计实践中。</a:t>
            </a:r>
          </a:p>
          <a:p>
            <a:r>
              <a:t>3. 新兴技术的使用带来了新的设计机遇和挑战，设计师需要不断探索新技术在平面设计领域的应用，并创造出新的设计作品。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平面设计国际化发展现状及趋势分析</a:t>
            </a:r>
          </a:p>
        </p:txBody>
      </p:sp>
      <p:sp>
        <p:nvSpPr>
          <p:cNvPr id="3" name="Text Placeholder 2"/>
          <p:cNvSpPr>
            <a:spLocks noGrp="1"/>
          </p:cNvSpPr>
          <p:nvPr>
            <p:ph type="body" idx="1"/>
          </p:nvPr>
        </p:nvSpPr>
        <p:spPr/>
        <p:txBody>
          <a:bodyPr/>
          <a:lstStyle/>
          <a:p>
            <a:r>
              <a:t>全球化背景下的平面设计本土化：</a:t>
            </a:r>
          </a:p>
        </p:txBody>
      </p:sp>
      <p:sp>
        <p:nvSpPr>
          <p:cNvPr id="4" name="Content Placeholder 3"/>
          <p:cNvSpPr>
            <a:spLocks noGrp="1"/>
          </p:cNvSpPr>
          <p:nvPr>
            <p:ph sz="half" idx="2"/>
          </p:nvPr>
        </p:nvSpPr>
        <p:spPr/>
        <p:txBody>
          <a:bodyPr/>
          <a:lstStyle/>
          <a:p>
            <a:r>
              <a:t>1. 在全球化背景下，平面设计本土化成为一种重要趋势，即设计师在进行设计时，需要充分考虑当地文化、历史、习俗等因素，使设计作品能够与当地文化产生共鸣。</a:t>
            </a:r>
          </a:p>
          <a:p>
            <a:r>
              <a:t>2. 本土化的设计师需要深入了解当地的文化和历史，并将其融入到自己的设计作品中，使作品具有鲜明的地域特色。</a:t>
            </a:r>
          </a:p>
          <a:p>
            <a:r>
              <a:t>3. 平面设计本土化有助于促进不同文化之间的交流与融合，增强民族认同感和文化自信心。</a:t>
            </a:r>
          </a:p>
        </p:txBody>
      </p:sp>
      <p:sp>
        <p:nvSpPr>
          <p:cNvPr id="5" name="Text Placeholder 4"/>
          <p:cNvSpPr>
            <a:spLocks noGrp="1"/>
          </p:cNvSpPr>
          <p:nvPr>
            <p:ph type="body" idx="3"/>
          </p:nvPr>
        </p:nvSpPr>
        <p:spPr/>
        <p:txBody>
          <a:bodyPr/>
          <a:lstStyle/>
          <a:p>
            <a:r>
              <a:t>跨文化交流与合作：</a:t>
            </a:r>
          </a:p>
        </p:txBody>
      </p:sp>
      <p:sp>
        <p:nvSpPr>
          <p:cNvPr id="6" name="Content Placeholder 5"/>
          <p:cNvSpPr>
            <a:spLocks noGrp="1"/>
          </p:cNvSpPr>
          <p:nvPr>
            <p:ph sz="half" idx="4"/>
          </p:nvPr>
        </p:nvSpPr>
        <p:spPr/>
        <p:txBody>
          <a:bodyPr/>
          <a:lstStyle/>
          <a:p>
            <a:r>
              <a:t>1. 在国际化背景下，平面设计师需要积极参与跨文化交流与合作，以开阔自己的视野，丰富自己的设计经验。</a:t>
            </a:r>
          </a:p>
          <a:p>
            <a:r>
              <a:t>2. 跨文化交流与合作可以帮助设计师了解不同文化的设计理念和技巧，并将其融入到自己的设计实践中。</a:t>
            </a:r>
          </a:p>
          <a:p>
            <a:r>
              <a:t>3. 设计师之间的跨文化交流与合作有助于促进不同文化之间的理解和尊重，并创造出更加丰富多彩的平面设计作品。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平面设计国际化发展现状及趋势分析</a:t>
            </a:r>
          </a:p>
        </p:txBody>
      </p:sp>
      <p:sp>
        <p:nvSpPr>
          <p:cNvPr id="3" name="Text Placeholder 2"/>
          <p:cNvSpPr>
            <a:spLocks noGrp="1"/>
          </p:cNvSpPr>
          <p:nvPr>
            <p:ph type="body" idx="1"/>
          </p:nvPr>
        </p:nvSpPr>
        <p:spPr/>
        <p:txBody>
          <a:bodyPr/>
          <a:lstStyle/>
          <a:p>
            <a:r>
              <a:t>设计教育的国际化：</a:t>
            </a:r>
          </a:p>
        </p:txBody>
      </p:sp>
      <p:sp>
        <p:nvSpPr>
          <p:cNvPr id="4" name="Content Placeholder 3"/>
          <p:cNvSpPr>
            <a:spLocks noGrp="1"/>
          </p:cNvSpPr>
          <p:nvPr>
            <p:ph sz="half" idx="2"/>
          </p:nvPr>
        </p:nvSpPr>
        <p:spPr/>
        <p:txBody>
          <a:bodyPr/>
          <a:lstStyle/>
          <a:p>
            <a:r>
              <a:t>1. 在国际化背景下，平面设计教育需要进行国际化改革，以培养具有国际视野、跨文化意识和国际竞争力的设计人才。</a:t>
            </a:r>
          </a:p>
          <a:p>
            <a:r>
              <a:t>2. 设计教育的国际化包括引入国际化的设计课程、聘请国际化的设计教师、组织学生参加国际化的设计比赛等。</a:t>
            </a:r>
          </a:p>
          <a:p>
            <a:r>
              <a:t>3. 国际化的设计教育有助于学生了解不同的文化和设计理念，开阔学生的视野，增强学生的国际竞争力。</a:t>
            </a:r>
          </a:p>
        </p:txBody>
      </p:sp>
      <p:sp>
        <p:nvSpPr>
          <p:cNvPr id="5" name="Text Placeholder 4"/>
          <p:cNvSpPr>
            <a:spLocks noGrp="1"/>
          </p:cNvSpPr>
          <p:nvPr>
            <p:ph type="body" idx="3"/>
          </p:nvPr>
        </p:nvSpPr>
        <p:spPr/>
        <p:txBody>
          <a:bodyPr/>
          <a:lstStyle/>
          <a:p>
            <a:r>
              <a:t>设计行业的国际化竞争：</a:t>
            </a:r>
          </a:p>
        </p:txBody>
      </p:sp>
      <p:sp>
        <p:nvSpPr>
          <p:cNvPr id="6" name="Content Placeholder 5"/>
          <p:cNvSpPr>
            <a:spLocks noGrp="1"/>
          </p:cNvSpPr>
          <p:nvPr>
            <p:ph sz="half" idx="4"/>
          </p:nvPr>
        </p:nvSpPr>
        <p:spPr/>
        <p:txBody>
          <a:bodyPr/>
          <a:lstStyle/>
          <a:p>
            <a:r>
              <a:t>1. 在国际化背景下，平面设计行业面临着激烈的国际化竞争，国内设计师需要不断提高自己的设计水平和国际竞争力。</a:t>
            </a:r>
          </a:p>
          <a:p>
            <a:r>
              <a:t>2. 设计师需要不断学习国际化的设计理念和技术，拓展自己的设计视野，增强自己的设计实力。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平面设计本土化融合的意义及作用</a:t>
            </a:r>
          </a:p>
        </p:txBody>
      </p:sp>
      <p:sp>
        <p:nvSpPr>
          <p:cNvPr id="3" name="Subtitle 2"/>
          <p:cNvSpPr>
            <a:spLocks noGrp="1"/>
          </p:cNvSpPr>
          <p:nvPr>
            <p:ph type="subTitle" idx="1"/>
          </p:nvPr>
        </p:nvSpPr>
        <p:spPr/>
        <p:txBody>
          <a:bodyPr/>
          <a:lstStyle/>
          <a:p>
            <a:r>
              <a:t>平面设计行业国际化设计趋势与本土化融合研究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平面设计本土化融合的意义及作用</a:t>
            </a:r>
          </a:p>
        </p:txBody>
      </p:sp>
      <p:sp>
        <p:nvSpPr>
          <p:cNvPr id="3" name="Text Placeholder 2"/>
          <p:cNvSpPr>
            <a:spLocks noGrp="1"/>
          </p:cNvSpPr>
          <p:nvPr>
            <p:ph type="body" idx="1"/>
          </p:nvPr>
        </p:nvSpPr>
        <p:spPr/>
        <p:txBody>
          <a:bodyPr/>
          <a:lstStyle/>
          <a:p>
            <a:r>
              <a:t>平面设计本土化融合的文化认同感</a:t>
            </a:r>
          </a:p>
        </p:txBody>
      </p:sp>
      <p:sp>
        <p:nvSpPr>
          <p:cNvPr id="4" name="Content Placeholder 3"/>
          <p:cNvSpPr>
            <a:spLocks noGrp="1"/>
          </p:cNvSpPr>
          <p:nvPr>
            <p:ph sz="half" idx="2"/>
          </p:nvPr>
        </p:nvSpPr>
        <p:spPr/>
        <p:txBody>
          <a:bodyPr/>
          <a:lstStyle/>
          <a:p>
            <a:r>
              <a:t>1. 平面设计本土化融合能够增强人们对本土文化的认同感，加深对本土文化的理解。</a:t>
            </a:r>
          </a:p>
          <a:p>
            <a:r>
              <a:t>2. 平面设计本土化融合能够促进本土文化与现代设计理念的融合，推动本土文化的发展。</a:t>
            </a:r>
          </a:p>
          <a:p>
            <a:r>
              <a:t>3. 平面设计本土化融合能够提升本土产品的竞争力，推动经济的发展。</a:t>
            </a:r>
          </a:p>
        </p:txBody>
      </p:sp>
      <p:sp>
        <p:nvSpPr>
          <p:cNvPr id="5" name="Text Placeholder 4"/>
          <p:cNvSpPr>
            <a:spLocks noGrp="1"/>
          </p:cNvSpPr>
          <p:nvPr>
            <p:ph type="body" idx="3"/>
          </p:nvPr>
        </p:nvSpPr>
        <p:spPr/>
        <p:txBody>
          <a:bodyPr/>
          <a:lstStyle/>
          <a:p>
            <a:r>
              <a:t>平面设计本土化融合的审美价值</a:t>
            </a:r>
          </a:p>
        </p:txBody>
      </p:sp>
      <p:sp>
        <p:nvSpPr>
          <p:cNvPr id="6" name="Content Placeholder 5"/>
          <p:cNvSpPr>
            <a:spLocks noGrp="1"/>
          </p:cNvSpPr>
          <p:nvPr>
            <p:ph sz="half" idx="4"/>
          </p:nvPr>
        </p:nvSpPr>
        <p:spPr/>
        <p:txBody>
          <a:bodyPr/>
          <a:lstStyle/>
          <a:p>
            <a:r>
              <a:t>1. 平面设计本土化融合能够将本土的审美元素融入到设计中，创造出具有本土特色的作品。</a:t>
            </a:r>
          </a:p>
          <a:p>
            <a:r>
              <a:t>2. 平面设计本土化融合能够丰富设计语言，拓宽设计的表现空间，提升设计的艺术价值。</a:t>
            </a:r>
          </a:p>
          <a:p>
            <a:r>
              <a:t>3. 平面设计本土化融合能够满足人们对美的需求，提升人们的生活质量。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平面设计本土化融合的意义及作用</a:t>
            </a:r>
          </a:p>
        </p:txBody>
      </p:sp>
      <p:sp>
        <p:nvSpPr>
          <p:cNvPr id="3" name="Text Placeholder 2"/>
          <p:cNvSpPr>
            <a:spLocks noGrp="1"/>
          </p:cNvSpPr>
          <p:nvPr>
            <p:ph type="body" idx="1"/>
          </p:nvPr>
        </p:nvSpPr>
        <p:spPr/>
        <p:txBody>
          <a:bodyPr/>
          <a:lstStyle/>
          <a:p>
            <a:r>
              <a:t>平面设计本土化融合的经济价值</a:t>
            </a:r>
          </a:p>
        </p:txBody>
      </p:sp>
      <p:sp>
        <p:nvSpPr>
          <p:cNvPr id="4" name="Content Placeholder 3"/>
          <p:cNvSpPr>
            <a:spLocks noGrp="1"/>
          </p:cNvSpPr>
          <p:nvPr>
            <p:ph sz="half" idx="2"/>
          </p:nvPr>
        </p:nvSpPr>
        <p:spPr/>
        <p:txBody>
          <a:bodyPr/>
          <a:lstStyle/>
          <a:p>
            <a:r>
              <a:t>1. 平面设计本土化融合能够促进本土文化产业的发展，带动经济增长。</a:t>
            </a:r>
          </a:p>
          <a:p>
            <a:r>
              <a:t>2. 平面设计本土化融合能够提升本土产品的附加值，提高企业的竞争力，增加出口创汇。</a:t>
            </a:r>
          </a:p>
          <a:p>
            <a:r>
              <a:t>3. 平面设计本土化融合能够创造就业机会，解决社会问题。</a:t>
            </a:r>
          </a:p>
        </p:txBody>
      </p:sp>
      <p:sp>
        <p:nvSpPr>
          <p:cNvPr id="5" name="Text Placeholder 4"/>
          <p:cNvSpPr>
            <a:spLocks noGrp="1"/>
          </p:cNvSpPr>
          <p:nvPr>
            <p:ph type="body" idx="3"/>
          </p:nvPr>
        </p:nvSpPr>
        <p:spPr/>
        <p:txBody>
          <a:bodyPr/>
          <a:lstStyle/>
          <a:p>
            <a:r>
              <a:t>平面设计本土化融合的社会价值</a:t>
            </a:r>
          </a:p>
        </p:txBody>
      </p:sp>
      <p:sp>
        <p:nvSpPr>
          <p:cNvPr id="6" name="Content Placeholder 5"/>
          <p:cNvSpPr>
            <a:spLocks noGrp="1"/>
          </p:cNvSpPr>
          <p:nvPr>
            <p:ph sz="half" idx="4"/>
          </p:nvPr>
        </p:nvSpPr>
        <p:spPr/>
        <p:txBody>
          <a:bodyPr/>
          <a:lstStyle/>
          <a:p>
            <a:r>
              <a:t>1. 平面设计本土化融合能够促进社会和谐，增强社会凝聚力。</a:t>
            </a:r>
          </a:p>
          <a:p>
            <a:r>
              <a:t>2. 平面设计本土化融合能够提高国民素质，提升民族文化自信心。</a:t>
            </a:r>
          </a:p>
          <a:p>
            <a:r>
              <a:t>3. 平面设计本土化融合能够促进文化交流，推动世界文明的发展。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平面设计本土化融合的意义及作用</a:t>
            </a:r>
          </a:p>
        </p:txBody>
      </p:sp>
      <p:sp>
        <p:nvSpPr>
          <p:cNvPr id="3" name="Text Placeholder 2"/>
          <p:cNvSpPr>
            <a:spLocks noGrp="1"/>
          </p:cNvSpPr>
          <p:nvPr>
            <p:ph type="body" idx="1"/>
          </p:nvPr>
        </p:nvSpPr>
        <p:spPr/>
        <p:txBody>
          <a:bodyPr/>
          <a:lstStyle/>
          <a:p>
            <a:r>
              <a:t>平面设计本土化融合的环境价值</a:t>
            </a:r>
          </a:p>
        </p:txBody>
      </p:sp>
      <p:sp>
        <p:nvSpPr>
          <p:cNvPr id="4" name="Content Placeholder 3"/>
          <p:cNvSpPr>
            <a:spLocks noGrp="1"/>
          </p:cNvSpPr>
          <p:nvPr>
            <p:ph sz="half" idx="2"/>
          </p:nvPr>
        </p:nvSpPr>
        <p:spPr/>
        <p:txBody>
          <a:bodyPr/>
          <a:lstStyle/>
          <a:p>
            <a:r>
              <a:t>1. 平面设计本土化融合能够利用本土的自然资源和文化资源，减少对环境的破坏。</a:t>
            </a:r>
          </a:p>
          <a:p>
            <a:r>
              <a:t>2. 平面设计本土化融合能够促进生态平衡，保护生物多样性。</a:t>
            </a:r>
          </a:p>
          <a:p>
            <a:r>
              <a:t>3. 平面设计本土化融合能够提高人们的环保意识，倡导绿色生活方式。</a:t>
            </a:r>
          </a:p>
        </p:txBody>
      </p:sp>
      <p:sp>
        <p:nvSpPr>
          <p:cNvPr id="5" name="Text Placeholder 4"/>
          <p:cNvSpPr>
            <a:spLocks noGrp="1"/>
          </p:cNvSpPr>
          <p:nvPr>
            <p:ph type="body" idx="3"/>
          </p:nvPr>
        </p:nvSpPr>
        <p:spPr/>
        <p:txBody>
          <a:bodyPr/>
          <a:lstStyle/>
          <a:p>
            <a:r>
              <a:t>平面设计本土化融合的前景展望</a:t>
            </a:r>
          </a:p>
        </p:txBody>
      </p:sp>
      <p:sp>
        <p:nvSpPr>
          <p:cNvPr id="6" name="Content Placeholder 5"/>
          <p:cNvSpPr>
            <a:spLocks noGrp="1"/>
          </p:cNvSpPr>
          <p:nvPr>
            <p:ph sz="half" idx="4"/>
          </p:nvPr>
        </p:nvSpPr>
        <p:spPr/>
        <p:txBody>
          <a:bodyPr/>
          <a:lstStyle/>
          <a:p>
            <a:r>
              <a:t>1. 平面设计本土化融合将成为未来设计发展的主要趋势。</a:t>
            </a:r>
          </a:p>
          <a:p>
            <a:r>
              <a:t>2. 平面设计本土化融合将促进世界文化的多元化发展。</a:t>
            </a:r>
          </a:p>
          <a:p>
            <a:r>
              <a:t>3. 平面设计本土化融合将发挥越来越重要的作用，成为推动经济社会发展的重要力量。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平面设计国际化与本土化融合的挑战</a:t>
            </a:r>
          </a:p>
        </p:txBody>
      </p:sp>
      <p:sp>
        <p:nvSpPr>
          <p:cNvPr id="3" name="Subtitle 2"/>
          <p:cNvSpPr>
            <a:spLocks noGrp="1"/>
          </p:cNvSpPr>
          <p:nvPr>
            <p:ph type="subTitle" idx="1"/>
          </p:nvPr>
        </p:nvSpPr>
        <p:spPr/>
        <p:txBody>
          <a:bodyPr/>
          <a:lstStyle/>
          <a:p>
            <a:r>
              <a:t>平面设计行业国际化设计趋势与本土化融合研究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平面设计国际化与本土化融合的挑战</a:t>
            </a:r>
          </a:p>
        </p:txBody>
      </p:sp>
      <p:sp>
        <p:nvSpPr>
          <p:cNvPr id="3" name="Text Placeholder 2"/>
          <p:cNvSpPr>
            <a:spLocks noGrp="1"/>
          </p:cNvSpPr>
          <p:nvPr>
            <p:ph type="body" idx="1"/>
          </p:nvPr>
        </p:nvSpPr>
        <p:spPr/>
        <p:txBody>
          <a:bodyPr/>
          <a:lstStyle/>
          <a:p>
            <a:r>
              <a:t>文化差异的理解</a:t>
            </a:r>
          </a:p>
        </p:txBody>
      </p:sp>
      <p:sp>
        <p:nvSpPr>
          <p:cNvPr id="4" name="Content Placeholder 3"/>
          <p:cNvSpPr>
            <a:spLocks noGrp="1"/>
          </p:cNvSpPr>
          <p:nvPr>
            <p:ph sz="half" idx="2"/>
          </p:nvPr>
        </p:nvSpPr>
        <p:spPr/>
        <p:txBody>
          <a:bodyPr/>
          <a:lstStyle/>
          <a:p>
            <a:r>
              <a:t>1. 不同国家和地区的文化差异导致平面设计在视觉风格、色彩搭配、字体选择等方面存在差异。</a:t>
            </a:r>
          </a:p>
          <a:p>
            <a:r>
              <a:t>2. 平面设计师需要深入了解目标市场的文化背景和消费习惯，才能设计出符合当地文化特色的设计作品。</a:t>
            </a:r>
          </a:p>
          <a:p>
            <a:r>
              <a:t>3. 设计师需要掌握多种文化元素，并能够灵活运用这些元素，才能创造出具有国际视野和本土特色的设计作品。</a:t>
            </a:r>
          </a:p>
        </p:txBody>
      </p:sp>
      <p:sp>
        <p:nvSpPr>
          <p:cNvPr id="5" name="Text Placeholder 4"/>
          <p:cNvSpPr>
            <a:spLocks noGrp="1"/>
          </p:cNvSpPr>
          <p:nvPr>
            <p:ph type="body" idx="3"/>
          </p:nvPr>
        </p:nvSpPr>
        <p:spPr/>
        <p:txBody>
          <a:bodyPr/>
          <a:lstStyle/>
          <a:p>
            <a:r>
              <a:t>语言差异的挑战</a:t>
            </a:r>
          </a:p>
        </p:txBody>
      </p:sp>
      <p:sp>
        <p:nvSpPr>
          <p:cNvPr id="6" name="Content Placeholder 5"/>
          <p:cNvSpPr>
            <a:spLocks noGrp="1"/>
          </p:cNvSpPr>
          <p:nvPr>
            <p:ph sz="half" idx="4"/>
          </p:nvPr>
        </p:nvSpPr>
        <p:spPr/>
        <p:txBody>
          <a:bodyPr/>
          <a:lstStyle/>
          <a:p>
            <a:r>
              <a:t>1. 语言差异是平面设计国际化与本土化融合的另一个挑战。</a:t>
            </a:r>
          </a:p>
          <a:p>
            <a:r>
              <a:t>2. 平面设计师需要了解目标市场的语言，才能设计出能够被当地消费者理解和接受的设计作品。</a:t>
            </a:r>
          </a:p>
          <a:p>
            <a:r>
              <a:t>3. 设计师需要掌握多种语言，并能够灵活运用这些语言，才能创造出具有国际视野和本土特色的设计作品。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平面设计国际化与本土化融合的挑战</a:t>
            </a:r>
          </a:p>
        </p:txBody>
      </p:sp>
      <p:sp>
        <p:nvSpPr>
          <p:cNvPr id="3" name="Text Placeholder 2"/>
          <p:cNvSpPr>
            <a:spLocks noGrp="1"/>
          </p:cNvSpPr>
          <p:nvPr>
            <p:ph type="body" idx="1"/>
          </p:nvPr>
        </p:nvSpPr>
        <p:spPr/>
        <p:txBody>
          <a:bodyPr/>
          <a:lstStyle/>
          <a:p>
            <a:r>
              <a:t>技术差异的挑战</a:t>
            </a:r>
          </a:p>
        </p:txBody>
      </p:sp>
      <p:sp>
        <p:nvSpPr>
          <p:cNvPr id="4" name="Content Placeholder 3"/>
          <p:cNvSpPr>
            <a:spLocks noGrp="1"/>
          </p:cNvSpPr>
          <p:nvPr>
            <p:ph sz="half" idx="2"/>
          </p:nvPr>
        </p:nvSpPr>
        <p:spPr/>
        <p:txBody>
          <a:bodyPr/>
          <a:lstStyle/>
          <a:p>
            <a:r>
              <a:t>1. 技术差异是平面设计国际化与本土化融合的又一个挑战。</a:t>
            </a:r>
          </a:p>
          <a:p>
            <a:r>
              <a:t>2. 不同国家和地区的技术水平不同，导致平面设计在制作工艺、印刷技术等方面存在差异。</a:t>
            </a:r>
          </a:p>
          <a:p>
            <a:r>
              <a:t>3. 平面设计师需要了解目标市场的技术水平，才能设计出能够被当地消费者接受和欣赏的设计作品。</a:t>
            </a:r>
          </a:p>
        </p:txBody>
      </p:sp>
      <p:sp>
        <p:nvSpPr>
          <p:cNvPr id="5" name="Text Placeholder 4"/>
          <p:cNvSpPr>
            <a:spLocks noGrp="1"/>
          </p:cNvSpPr>
          <p:nvPr>
            <p:ph type="body" idx="3"/>
          </p:nvPr>
        </p:nvSpPr>
        <p:spPr/>
        <p:txBody>
          <a:bodyPr/>
          <a:lstStyle/>
          <a:p>
            <a:r>
              <a:t>法律法规的挑战</a:t>
            </a:r>
          </a:p>
        </p:txBody>
      </p:sp>
      <p:sp>
        <p:nvSpPr>
          <p:cNvPr id="6" name="Content Placeholder 5"/>
          <p:cNvSpPr>
            <a:spLocks noGrp="1"/>
          </p:cNvSpPr>
          <p:nvPr>
            <p:ph sz="half" idx="4"/>
          </p:nvPr>
        </p:nvSpPr>
        <p:spPr/>
        <p:txBody>
          <a:bodyPr/>
          <a:lstStyle/>
          <a:p>
            <a:r>
              <a:t>1. 法律法规是平面设计国际化与本土化融合的又一个挑战。</a:t>
            </a:r>
          </a:p>
          <a:p>
            <a:r>
              <a:t>2. 不同国家和地区的法律法规不同，导致平面设计在版权保护、知识产权等方面存在差异。</a:t>
            </a:r>
          </a:p>
          <a:p>
            <a:r>
              <a:t>3. 平面设计师需要了解目标市场的法律法规，才能设计出符合当地法律法规的设计作品。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平面设计国际化与本土化融合的挑战</a:t>
            </a:r>
          </a:p>
        </p:txBody>
      </p:sp>
      <p:sp>
        <p:nvSpPr>
          <p:cNvPr id="3" name="Text Placeholder 2"/>
          <p:cNvSpPr>
            <a:spLocks noGrp="1"/>
          </p:cNvSpPr>
          <p:nvPr>
            <p:ph type="body" idx="1"/>
          </p:nvPr>
        </p:nvSpPr>
        <p:spPr/>
        <p:txBody>
          <a:bodyPr/>
          <a:lstStyle/>
          <a:p>
            <a:r>
              <a:t>市场竞争的挑战</a:t>
            </a:r>
          </a:p>
        </p:txBody>
      </p:sp>
      <p:sp>
        <p:nvSpPr>
          <p:cNvPr id="4" name="Content Placeholder 3"/>
          <p:cNvSpPr>
            <a:spLocks noGrp="1"/>
          </p:cNvSpPr>
          <p:nvPr>
            <p:ph sz="half" idx="2"/>
          </p:nvPr>
        </p:nvSpPr>
        <p:spPr/>
        <p:txBody>
          <a:bodyPr/>
          <a:lstStyle/>
          <a:p>
            <a:r>
              <a:t>1. 市场竞争是平面设计国际化与本土化融合的又一个挑战。</a:t>
            </a:r>
          </a:p>
          <a:p>
            <a:r>
              <a:t>2. 不同国家和地区的市场竞争激烈，导致平面设计在价格、质量、服务等方面存在差异。</a:t>
            </a:r>
          </a:p>
          <a:p>
            <a:r>
              <a:t>3. 平面设计师需要了解目标市场的市场竞争情况，才能设计出能够在当地市场竞争中脱颖而出的设计作品。</a:t>
            </a:r>
          </a:p>
        </p:txBody>
      </p:sp>
      <p:sp>
        <p:nvSpPr>
          <p:cNvPr id="5" name="Text Placeholder 4"/>
          <p:cNvSpPr>
            <a:spLocks noGrp="1"/>
          </p:cNvSpPr>
          <p:nvPr>
            <p:ph type="body" idx="3"/>
          </p:nvPr>
        </p:nvSpPr>
        <p:spPr/>
        <p:txBody>
          <a:bodyPr/>
          <a:lstStyle/>
          <a:p>
            <a:r>
              <a:t>人才储备的挑战</a:t>
            </a:r>
          </a:p>
        </p:txBody>
      </p:sp>
      <p:sp>
        <p:nvSpPr>
          <p:cNvPr id="6" name="Content Placeholder 5"/>
          <p:cNvSpPr>
            <a:spLocks noGrp="1"/>
          </p:cNvSpPr>
          <p:nvPr>
            <p:ph sz="half" idx="4"/>
          </p:nvPr>
        </p:nvSpPr>
        <p:spPr/>
        <p:txBody>
          <a:bodyPr/>
          <a:lstStyle/>
          <a:p>
            <a:r>
              <a:t>1. 人才储备是平面设计国际化与本土化融合的又一个挑战。</a:t>
            </a:r>
          </a:p>
          <a:p>
            <a:r>
              <a:t>2. 不同国家和地区的教育水平不同，导致平面设计人才的质量存在差异。</a:t>
            </a:r>
          </a:p>
          <a:p>
            <a:r>
              <a:t>3. 平面设计师需要掌握多种技能和知识，才能设计出具有国际视野和本土特色的设计作品。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平面设计国际化与本土化融合的策略</a:t>
            </a:r>
          </a:p>
        </p:txBody>
      </p:sp>
      <p:sp>
        <p:nvSpPr>
          <p:cNvPr id="3" name="Subtitle 2"/>
          <p:cNvSpPr>
            <a:spLocks noGrp="1"/>
          </p:cNvSpPr>
          <p:nvPr>
            <p:ph type="subTitle" idx="1"/>
          </p:nvPr>
        </p:nvSpPr>
        <p:spPr/>
        <p:txBody>
          <a:bodyPr/>
          <a:lstStyle/>
          <a:p>
            <a:r>
              <a:t>平面设计行业国际化设计趋势与本土化融合研究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平面设计国际化与本土化融合的策略</a:t>
            </a:r>
          </a:p>
        </p:txBody>
      </p:sp>
      <p:sp>
        <p:nvSpPr>
          <p:cNvPr id="3" name="Text Placeholder 2"/>
          <p:cNvSpPr>
            <a:spLocks noGrp="1"/>
          </p:cNvSpPr>
          <p:nvPr>
            <p:ph type="body" idx="1"/>
          </p:nvPr>
        </p:nvSpPr>
        <p:spPr/>
        <p:txBody>
          <a:bodyPr/>
          <a:lstStyle/>
          <a:p>
            <a:r>
              <a:t>人文精神的渗透</a:t>
            </a:r>
          </a:p>
        </p:txBody>
      </p:sp>
      <p:sp>
        <p:nvSpPr>
          <p:cNvPr id="4" name="Content Placeholder 3"/>
          <p:cNvSpPr>
            <a:spLocks noGrp="1"/>
          </p:cNvSpPr>
          <p:nvPr>
            <p:ph sz="half" idx="2"/>
          </p:nvPr>
        </p:nvSpPr>
        <p:spPr/>
        <p:txBody>
          <a:bodyPr/>
          <a:lstStyle/>
          <a:p>
            <a:r>
              <a:t>1. 策划设计中应融入本土人文精神，体现地区文化特色，增强作品的生命力与感染力。</a:t>
            </a:r>
          </a:p>
          <a:p>
            <a:r>
              <a:t>2. 应重视对本地历史、民俗、宗教等文化元素的考察，挖掘具有地方特色的设计元素，并将其融入到作品中。</a:t>
            </a:r>
          </a:p>
          <a:p>
            <a:r>
              <a:t>3. 平面设计应关注社会问题，反映民生关切，表达创作者的人文关怀和社会责任感。</a:t>
            </a:r>
          </a:p>
        </p:txBody>
      </p:sp>
      <p:sp>
        <p:nvSpPr>
          <p:cNvPr id="5" name="Text Placeholder 4"/>
          <p:cNvSpPr>
            <a:spLocks noGrp="1"/>
          </p:cNvSpPr>
          <p:nvPr>
            <p:ph type="body" idx="3"/>
          </p:nvPr>
        </p:nvSpPr>
        <p:spPr/>
        <p:txBody>
          <a:bodyPr/>
          <a:lstStyle/>
          <a:p>
            <a:r>
              <a:t>本土元素的创新应用</a:t>
            </a:r>
          </a:p>
        </p:txBody>
      </p:sp>
      <p:sp>
        <p:nvSpPr>
          <p:cNvPr id="6" name="Content Placeholder 5"/>
          <p:cNvSpPr>
            <a:spLocks noGrp="1"/>
          </p:cNvSpPr>
          <p:nvPr>
            <p:ph sz="half" idx="4"/>
          </p:nvPr>
        </p:nvSpPr>
        <p:spPr/>
        <p:txBody>
          <a:bodyPr/>
          <a:lstStyle/>
          <a:p>
            <a:r>
              <a:t>1. 提取本土文化元素的精髓，并将其创意性地运用到设计中，使设计作品更加丰富多彩。</a:t>
            </a:r>
          </a:p>
          <a:p>
            <a:r>
              <a:t>2. 可将传统元素与现代设计理念相结合，使之焕发出新的生机和活力。</a:t>
            </a:r>
          </a:p>
          <a:p>
            <a:r>
              <a:t>3. 应注意避免对本土元素的生搬硬套，应将其与设计理念巧妙结合，创造出具有独特风味的原创设计。</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https://d.book118.com/996214033031010053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平面设计国际化发展现状及趋势分析</vt:lpstr>
      <vt:lpstr>#. 平面设计国际化发展现状及趋势分析</vt:lpstr>
      <vt:lpstr>#. 平面设计国际化发展现状及趋势分析</vt:lpstr>
      <vt:lpstr>#. 平面设计国际化发展现状及趋势分析</vt:lpstr>
      <vt:lpstr> 平面设计本土化融合的意义及作用</vt:lpstr>
      <vt:lpstr> 平面设计本土化融合的意义及作用</vt:lpstr>
      <vt:lpstr> 平面设计本土化融合的意义及作用</vt:lpstr>
      <vt:lpstr> 平面设计本土化融合的意义及作用</vt:lpstr>
      <vt:lpstr> 平面设计国际化与本土化融合的挑战</vt:lpstr>
      <vt:lpstr> 平面设计国际化与本土化融合的挑战</vt:lpstr>
      <vt:lpstr> 平面设计国际化与本土化融合的挑战</vt:lpstr>
      <vt:lpstr> 平面设计国际化与本土化融合的挑战</vt:lpstr>
      <vt:lpstr> 平面设计国际化与本土化融合的策略</vt:lpstr>
      <vt:lpstr> 平面设计国际化与本土化融合的策略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2024-09-19T19:48:25.460</cp:lastPrinted>
  <dcterms:created xsi:type="dcterms:W3CDTF">2024-09-19T11:48:25Z</dcterms:created>
  <dcterms:modified xsi:type="dcterms:W3CDTF">2024-09-19T11:48:27Z</dcterms:modified>
</cp:coreProperties>
</file>