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9A7E5F-BC14-4D62-8639-695726BAB1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5CB8C7-E070-4759-977A-3F03FF81B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85D54A-9C31-43FA-985F-98B71DB50C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AED948-47A6-4837-B7F3-A3F25882E8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243F7E-5E52-484A-BAB4-6DC6553913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BA2FB3-2D3F-4252-9E81-532A44F584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4A9AAF-6B71-49FB-83C2-F5FB203EAA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12355D-2756-4B7A-8936-3798EF45E5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F73581-968E-424B-A7F4-AC162EE840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1BE656-DA06-46F4-82D5-8865E8B4AD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F25D92-9594-41F6-AFAC-1CAA18893B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22024013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对外有价证券投资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对外有价证券投资概述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对外有价证券投资种类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对外有价证券投资策略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对外有价证券投资市场与监管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对外有价证券投资的实际应用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对外有价证券投资的未来展望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对外有价证券投资概述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2" r="1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对外有价证券投资是指投资者在证券市场购买外国公司发行的股票、债券等有价证券，以获取投资收益或资本增值的投资行为。</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对外有价证券投资具有投资对象多样化、投资期限灵活、投资收益与风险并存等特点。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对外有价证券投资的主要目的是获取投资收益和资本增值，同时也可以分散投资风险、提高资产配置效率等。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对外有价证券投资对于投资者来说具有重要的意义，它能够提供更多的投资机会和收益来源，促进资本的国际流动和全球资源配置，同时也能够促进世界经济的发展和金融市场的国际化。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对外有价证券投资面临多种风险，包括市场风险、汇率风险、政治风险、信用风险等。这些风险可能会影响投资收益和本金安全。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风险</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外有价证券投资的收益与风险并存。在理想情况下，投资者可以通过选择具有良好基本面和成长性的外国公司，获得较高的投资收益和资本增值。同时，对外有价证券投资也可以为投资者提供更多的投资机会和收益来源，提高资产配置的效率和多样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收益</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投资的风险与收益</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对外有价证券投资种类</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股票投资</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股票投资是指投资者购买公司股票，通过股票价格的上涨或股息的发放来获取收益的投资方式。</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股票投资的风险较高，因为股票价格受多种因素影响，包括公司经营状况、市场供求关系、宏观经济环境等。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股票投资的收益也较高，因为股票价格波动较大，投资者有机会获取较高的收益。</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投资者在进行股票投资时需要了解公司的基本面，包括财务状况、经营状况、行业前景等，以便做出明智的投资决策。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债券投资的风险相对较低，因为债券的利息收益和本金返还通常较为稳定，且债券市场受到政府的监管和保障。</a:t>
            </a:r>
            <a:endParaRPr lang="en-US" sz="1100"/>
          </a:p>
        </p:txBody>
      </p:sp>
      <p:sp>
        <p:nvSpPr>
          <p:cNvPr id="11" name="AutoShape 11"/>
          <p:cNvSpPr/>
          <p:nvPr/>
        </p:nvSpPr>
        <p:spPr>
          <a:xfrm>
            <a:off x="5590556" y="405974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债券投资的收益也相对较低，但相对稳定，适合风险承受能力较低的投资者。</a:t>
            </a:r>
            <a:endParaRPr lang="en-US" sz="1100"/>
          </a:p>
        </p:txBody>
      </p:sp>
      <p:sp>
        <p:nvSpPr>
          <p:cNvPr id="12" name="AutoShape 12"/>
          <p:cNvSpPr/>
          <p:nvPr/>
        </p:nvSpPr>
        <p:spPr>
          <a:xfrm>
            <a:off x="5590556" y="518224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投资者在进行债券投资时需要了解债券的信用评级、发行机构、期限等信息，以便选择适合自己的投资品种。</a:t>
            </a:r>
            <a:endParaRPr lang="en-US" sz="1100"/>
          </a:p>
        </p:txBody>
      </p:sp>
      <p:sp>
        <p:nvSpPr>
          <p:cNvPr id="13" name="AutoShape 13"/>
          <p:cNvSpPr/>
          <p:nvPr/>
        </p:nvSpPr>
        <p:spPr>
          <a:xfrm>
            <a:off x="5590556" y="180330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债券投资是指投资者购买公司或政府发行的债券，通过债券的利息收益和到期时的本金返还来获取收益的投资方式。</a:t>
            </a:r>
            <a:endParaRPr lang="en-US" sz="1100"/>
          </a:p>
        </p:txBody>
      </p:sp>
      <p:sp>
        <p:nvSpPr>
          <p:cNvPr id="14" name="AutoShape 14"/>
          <p:cNvSpPr/>
          <p:nvPr/>
        </p:nvSpPr>
        <p:spPr>
          <a:xfrm>
            <a:off x="2642414" y="2923559"/>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债券投资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759511"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194008"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628506"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063003"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75049" y="3802911"/>
            <a:ext cx="2562225" cy="1609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425">
                <a:solidFill>
                  <a:schemeClr val="dk1">
                    <a:alpha val="100000"/>
                  </a:schemeClr>
                </a:solidFill>
                <a:latin typeface="Microsoft Yahei"/>
                <a:ea typeface="Microsoft Yahei"/>
                <a:cs typeface="Microsoft Yahei"/>
              </a:rPr>
              <a:t>期货与期权投资是指投资者购买期货或期权合约的方式进行的投资。</a:t>
            </a:r>
          </a:p>
        </p:txBody>
      </p:sp>
      <p:sp>
        <p:nvSpPr>
          <p:cNvPr id="7" name="Freeform 7"/>
          <p:cNvSpPr/>
          <p:nvPr/>
        </p:nvSpPr>
        <p:spPr>
          <a:xfrm>
            <a:off x="9301454"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9735951"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170449"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0604947"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88539"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23037"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857534"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92032"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30482"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64980"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399477"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833975"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887964" y="3802911"/>
            <a:ext cx="2562225" cy="1514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425">
                <a:solidFill>
                  <a:schemeClr val="dk1">
                    <a:alpha val="100000"/>
                  </a:schemeClr>
                </a:solidFill>
                <a:latin typeface="Microsoft Yahei"/>
                <a:ea typeface="Microsoft Yahei"/>
                <a:cs typeface="Microsoft Yahei"/>
              </a:rPr>
              <a:t>投资者在进行期货与期权投资时需要了解相关资产的基本面和市场走势，以便做出明智的投资决策。</a:t>
            </a:r>
          </a:p>
        </p:txBody>
      </p:sp>
      <p:sp>
        <p:nvSpPr>
          <p:cNvPr id="20" name="TextBox 20"/>
          <p:cNvSpPr txBox="1"/>
          <p:nvPr/>
        </p:nvSpPr>
        <p:spPr>
          <a:xfrm>
            <a:off x="3346021" y="3802911"/>
            <a:ext cx="2562225" cy="1609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425">
                <a:solidFill>
                  <a:schemeClr val="dk1">
                    <a:alpha val="100000"/>
                  </a:schemeClr>
                </a:solidFill>
                <a:latin typeface="Microsoft Yahei"/>
                <a:ea typeface="Microsoft Yahei"/>
                <a:cs typeface="Microsoft Yahei"/>
              </a:rPr>
              <a:t>期货与期权投资的风险较高，因为期货或期权价格受多种因素影响，包括市场供求关系、相关资产价格波动等。</a:t>
            </a:r>
          </a:p>
        </p:txBody>
      </p:sp>
      <p:sp>
        <p:nvSpPr>
          <p:cNvPr id="21" name="TextBox 21"/>
          <p:cNvSpPr txBox="1"/>
          <p:nvPr/>
        </p:nvSpPr>
        <p:spPr>
          <a:xfrm>
            <a:off x="6116992" y="3802911"/>
            <a:ext cx="2562225" cy="1609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425">
                <a:solidFill>
                  <a:schemeClr val="dk1">
                    <a:alpha val="100000"/>
                  </a:schemeClr>
                </a:solidFill>
                <a:latin typeface="Microsoft Yahei"/>
                <a:ea typeface="Microsoft Yahei"/>
                <a:cs typeface="Microsoft Yahei"/>
              </a:rPr>
              <a:t>期货与期权投资的收益也较高，因为期货或期权价格波动较大，投资者有机会获取较高的收益。</a:t>
            </a:r>
          </a:p>
        </p:txBody>
      </p:sp>
      <p:sp>
        <p:nvSpPr>
          <p:cNvPr id="22" name="Freeform 22"/>
          <p:cNvSpPr/>
          <p:nvPr/>
        </p:nvSpPr>
        <p:spPr>
          <a:xfrm>
            <a:off x="1683527" y="1942053"/>
            <a:ext cx="888306" cy="791751"/>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445000" y="1806876"/>
            <a:ext cx="926928" cy="92692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206367" y="1886534"/>
            <a:ext cx="902789" cy="902789"/>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9948635" y="1888948"/>
            <a:ext cx="897962" cy="897962"/>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5400000">
            <a:off x="11368526" y="5979399"/>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1368526" y="6190229"/>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期货与期权投资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其他投资品种</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其他投资品种包括房地产投资、黄金投资、艺术品投资等。</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这些投资品种的风险和收益各不相同，投资者需要根据自己的风险承受能力和投资目标选择适合自己的投资品种。</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对外有价证券投资策略</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价值投资策略是一种基于对公司基本面的深入分析，寻找被低估的证券的投资策略。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价值投资者关注公司的财务状况、管理层质量、行业地位等因素，以判断股票是否被低估。他们通常会选择市场表现不佳但基本面良好的公司，相信其价值终将得到市场的认可。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价值投资策略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成长投资策略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成长投资策略侧重于具有高增长潜力的公司，而不一定关注其当前估值是否合理。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成长投资者更关注公司的成长前景、创新能力、市场潜力等因素。他们选择具有高增长潜力的公司，并期待其未来的高回报。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083" r="20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趋势投资策略是根据市场趋势来判断证券的走势，并据此进行投资。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趋势投资者关注市场整体走势和个别证券的价格动向，通过技术分析、市场情绪等因素来判断市场趋势，并顺势而为。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趋势投资策略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https://d.book118.com/996220240132010045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2024-09-14T08:45:56.321</cp:lastPrinted>
  <dcterms:created xsi:type="dcterms:W3CDTF">2024-09-14T00:45:56Z</dcterms:created>
  <dcterms:modified xsi:type="dcterms:W3CDTF">2024-09-14T00:45:58Z</dcterms:modified>
</cp:coreProperties>
</file>