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90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7AB2E1-3CA7-4334-84AD-378402E65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1FFC8-999E-4812-B400-249951B26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1F6B75-BCAD-4332-B76C-1F6B1D32A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EFB07D-70A2-4CFA-B385-392998EA6C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5EF545-251A-4517-85BE-8502DEA5C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629971-52F3-4298-93EA-0E0B95244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575D9F-EF39-4D20-9EF7-371C5A8C2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CDC310-1DB8-4BB7-AB34-BE15C0BD2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5D4C44-7407-4C7D-B6FF-C43C4CE8C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FA79D8-CC53-4697-88FD-E2AA12029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857914-9A12-4D27-89C2-CDFDB4643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0000"/>
                </a:schemeClr>
              </a:gs>
              <a:gs pos="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F00D9"/>
                  </a:gs>
                  <a:gs pos="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9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28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44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2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3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69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6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39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0000"/>
                </a:schemeClr>
              </a:gs>
              <a:gs pos="0">
                <a:schemeClr val="accent1">
                  <a:alpha val="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FF00D9"/>
                  </a:gs>
                  <a:gs pos="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8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0" scaled="0"/>
          </a:gradFill>
          <a:uFillTx/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22100104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财务决策与企业战略规划实操案例分析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8" name="矩形: 圆角 17"/>
          <p:cNvSpPr/>
          <p:nvPr>
            <p:custDataLst>
              <p:tags r:id="rId5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6"/>
            </p:custDataLst>
          </p:nvPr>
        </p:nvSpPr>
        <p:spPr>
          <a:xfrm>
            <a:off x="75057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75057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企业财务决策与战略规划的关系</a:t>
            </a:r>
            <a:endParaRPr lang="zh-CN" altLang="en-US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72" name="矩形: 圆角 71"/>
          <p:cNvSpPr/>
          <p:nvPr>
            <p:custDataLst>
              <p:tags r:id="rId8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73" name="序号"/>
          <p:cNvSpPr txBox="1"/>
          <p:nvPr>
            <p:custDataLst>
              <p:tags r:id="rId9"/>
            </p:custDataLst>
          </p:nvPr>
        </p:nvSpPr>
        <p:spPr>
          <a:xfrm>
            <a:off x="302514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74" name="标题"/>
          <p:cNvSpPr txBox="1"/>
          <p:nvPr>
            <p:custDataLst>
              <p:tags r:id="rId10"/>
            </p:custDataLst>
          </p:nvPr>
        </p:nvSpPr>
        <p:spPr>
          <a:xfrm>
            <a:off x="302514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财务决策在企业战略规划中的实践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79" name="矩形: 圆角 78"/>
          <p:cNvSpPr/>
          <p:nvPr>
            <p:custDataLst>
              <p:tags r:id="rId11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80" name="序号"/>
          <p:cNvSpPr txBox="1"/>
          <p:nvPr>
            <p:custDataLst>
              <p:tags r:id="rId12"/>
            </p:custDataLst>
          </p:nvPr>
        </p:nvSpPr>
        <p:spPr>
          <a:xfrm>
            <a:off x="530034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81" name="标题"/>
          <p:cNvSpPr txBox="1"/>
          <p:nvPr>
            <p:custDataLst>
              <p:tags r:id="rId13"/>
            </p:custDataLst>
          </p:nvPr>
        </p:nvSpPr>
        <p:spPr>
          <a:xfrm>
            <a:off x="530034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企业战略规划对财务决策的影响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86" name="矩形: 圆角 85"/>
          <p:cNvSpPr/>
          <p:nvPr>
            <p:custDataLst>
              <p:tags r:id="rId14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87" name="序号"/>
          <p:cNvSpPr txBox="1"/>
          <p:nvPr>
            <p:custDataLst>
              <p:tags r:id="rId15"/>
            </p:custDataLst>
          </p:nvPr>
        </p:nvSpPr>
        <p:spPr>
          <a:xfrm>
            <a:off x="757491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88" name="标题"/>
          <p:cNvSpPr txBox="1"/>
          <p:nvPr>
            <p:custDataLst>
              <p:tags r:id="rId16"/>
            </p:custDataLst>
          </p:nvPr>
        </p:nvSpPr>
        <p:spPr>
          <a:xfrm>
            <a:off x="757491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财务决策在企业战略规划中的风险控制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93" name="矩形: 圆角 92"/>
          <p:cNvSpPr/>
          <p:nvPr>
            <p:custDataLst>
              <p:tags r:id="rId17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94" name="序号"/>
          <p:cNvSpPr txBox="1"/>
          <p:nvPr>
            <p:custDataLst>
              <p:tags r:id="rId18"/>
            </p:custDataLst>
          </p:nvPr>
        </p:nvSpPr>
        <p:spPr>
          <a:xfrm>
            <a:off x="984948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95" name="标题"/>
          <p:cNvSpPr txBox="1"/>
          <p:nvPr>
            <p:custDataLst>
              <p:tags r:id="rId19"/>
            </p:custDataLst>
          </p:nvPr>
        </p:nvSpPr>
        <p:spPr>
          <a:xfrm>
            <a:off x="984948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企业战略规划与财务决策的协同发展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企业财务决策与战略规划的关系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财务决策对企业战略规划的影响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财务决策对企业战略规划的支撑作用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财务决策对企业战略规划的调整与优化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财务决策对企业战略规划的落地实施与效果评估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财务决策对企业战略规划的制约因素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战略规划对企业财务决策的指导作用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优化资源配置：战略规划通过分析市场、竞争对手和客户需求等信息，帮助企业合理配置财务资源，提高资源利用效率。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确定企业财务目标：战略规划为企业设定了长期发展目标，进而指导财务决策的方向和重点。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风险管理：战略规划通过评估内外部环境中的风险因素，指导企业制定相应的财务策略和措施，以降低财务风险。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业绩评估：战略规划设立了企业整体和各业务单元的绩效指标，为财务决策提供评估标准，确保决策的有效性和合理性。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案例分析：企业如何平衡财务与战略的关系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案例背景：介绍企业财务状况和战略目标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案例分析：分析企业财务决策与战略规划的相互影响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案例总结：总结企业平衡财务与战略关系的经验教训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案例应用：探讨如何将案例应用于实际的企业管理实践中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财务决策在企业战略规划中的实践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投资决策：如何评估投资项目并制定投资计划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评估投资项目：分析项目的盈利潜力和风险，考虑项目的长期发展前景和战略价值。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制定投资计划：根据企业战略规划和资源状况，制定投资计划，包括投资金额、投资方式、投资期限等方面的规划。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考虑资金成本：在评估投资项目时，要考虑资金成本，包括资金的机会成本和实际成本，以确定投资项目的经济效益。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风险控制：在制定投资计划时，要进行风险评估和控制，制定相应的风险应对策略，以降低投资风险。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融资决策：如何选择合适的融资方式及优化资本结构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融资决策考虑因素：企业战略、市场环境、风险与回报等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融资决策对企业战略规划的影响：资金支持、风险控制、企业价值等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融资方式：股权融资、债务融资、混合融资等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资本结构：债务与权益的比例关系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运营决策：如何提高企业运营效率及降低成本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优化采购流程：通过集中采购、比价采购等手段降低采购成本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生产管理改进：采用精益生产、六西格玛等方法提高生产效率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销售策略调整：制定针对性销售策略，提高产品市场占有率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物流配送优化：合理规划运输路线，降低运输成本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案例分析：企业如何运用财务决策提升战略执行力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案例背景：介绍企业的基本情况、财务状况和战略目标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财务决策制定：分析企业在实现战略目标过程中所面临的财务问题，提出针对性的财务决策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决策实施：详细阐述企业如何通过调整预算、优化资源配置、降低成本等方式来落实财务决策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效果评估：对财务决策实施后的效果进行评估，分析其对提升战略执行力的贡献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企业战略规划对财务决策的影响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https://d.book118.com/996221001043010040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3;二级&#13;三级&#13;四级&#13;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6"/>
  <p:tag name="KSO_WM_UNIT_TEXT_FILL_TYPE" val="1"/>
  <p:tag name="KSO_WM_UNIT_TYPE" val="b"/>
  <p:tag name="KSO_WM_UNIT_USESOURCEFORMAT_APPLY" val="0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6"/>
  <p:tag name="KSO_WM_UNIT_TEXT_FILL_TYPE" val="1"/>
  <p:tag name="KSO_WM_UNIT_TYPE" val="a"/>
  <p:tag name="KSO_WM_UNIT_USESOURCEFORMAT_APPLY" val="0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5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1"/>
  <p:tag name="KSO_WM_UNIT_INDEX" val="1_1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35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5*l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1"/>
  <p:tag name="KSO_WM_UNIT_INDEX" val="1_2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35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5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1"/>
  <p:tag name="KSO_WM_UNIT_INDEX" val="1_3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35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5*l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1"/>
  <p:tag name="KSO_WM_UNIT_INDEX" val="1_4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custom20230267_5*l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1"/>
  <p:tag name="KSO_WM_UNIT_INDEX" val="1_5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35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0.xml><?xml version="1.0" encoding="utf-8"?>
<p:tagLst xmlns:p="http://schemas.openxmlformats.org/presentationml/2006/main">
  <p:tag name="KSO_WM_TEMPLATE_CATEGORY" val="custom"/>
  <p:tag name="KSO_WM_TEMPLATE_INDEX" val="20230267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58.xml><?xml version="1.0" encoding="utf-8"?>
<p:tagLst xmlns:p="http://schemas.openxmlformats.org/presentationml/2006/main">
  <p:tag name="KSO_WM_TEMPLATE_CATEGORY" val="custom"/>
  <p:tag name="KSO_WM_TEMPLATE_INDEX" val="20230267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8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9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MiSans</vt:lpstr>
      <vt:lpstr>Wingdings</vt:lpstr>
      <vt:lpstr>Calibri Light</vt:lpstr>
      <vt:lpstr>宋体</vt:lpstr>
      <vt:lpstr>微软雅黑</vt:lpstr>
      <vt:lpstr>Office Theme</vt:lpstr>
      <vt:lpstr>财务决策与企业战略规划实操案例分析</vt:lpstr>
      <vt:lpstr>目录</vt:lpstr>
      <vt:lpstr>企业财务决策与战略规划的关系</vt:lpstr>
      <vt:lpstr>财务决策对企业战略规划的影响</vt:lpstr>
      <vt:lpstr>战略规划对企业财务决策的指导作用</vt:lpstr>
      <vt:lpstr>案例分析：企业如何平衡财务与战略的关系</vt:lpstr>
      <vt:lpstr>财务决策在企业战略规划中的实践</vt:lpstr>
      <vt:lpstr>投资决策：如何评估投资项目并制定投资计划</vt:lpstr>
      <vt:lpstr>融资决策：如何选择合适的融资方式及优化资本结构</vt:lpstr>
      <vt:lpstr>运营决策：如何提高企业运营效率及降低成本</vt:lpstr>
      <vt:lpstr>案例分析：企业如何运用财务决策提升战略执行力</vt:lpstr>
      <vt:lpstr>企业战略规划对财务决策的影响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2024-09-06T13:38:56.350</cp:lastPrinted>
  <dcterms:created xsi:type="dcterms:W3CDTF">2024-09-06T05:38:56Z</dcterms:created>
  <dcterms:modified xsi:type="dcterms:W3CDTF">2024-09-06T05:38:58Z</dcterms:modified>
</cp:coreProperties>
</file>