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1B0F31-B6BB-45A3-8F34-2BCDE3A71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122530-5E05-4785-AC15-698939C4BC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59E8A2-8CF5-4083-87C5-368CBBFE2E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0DF079-BBF5-42C8-A857-249BF80CE1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07B7A4-AA1E-430F-AB2E-EB46FDC99D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32EB28-1BDD-4BDF-BA5B-76E487B8DC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018ED5-ADFA-47F9-820E-0E943BAB57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51BE85-E903-4275-A27D-CFC332621F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5D3B0C-EEB7-4751-A3F5-4EE04671FD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6856EB-2DFC-4043-A1B0-9FEB4F6E31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6B53D1-9AED-4215-A800-589A61EDE3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6221104203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危险品仓库安全管理制度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危险品仓库概述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危险品仓库安全管理制度的建立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危险品仓库的安全管理措施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危险品仓库的应急管理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危险品仓库的安全检查与评估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危险品仓库安全管理制度的实施效果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危险品仓库概述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危险品的定义与分类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危险品是指具有燃烧、爆炸、腐蚀、毒害、放射性等性质，在生产、储存、运输和使用过程中可能造成人身伤害和财产损失的物品。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危险品按照其危险程度和特性，通常分为一级、二级、三级和四级，其中一级危险品具有最高的危险性。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危险品仓库的安全管理可以有效防止事故发生，保障员工和周边居民的生命安全。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保障生命安全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4583" r="4583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危险品仓库的安全管理可以防止事故对企业的财产造成损失，降低企业的经营风险。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维护财产安全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危险品仓库的安全管理符合国家相关法律法规和标准的要求，避免企业面临法律责任。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符合法律法规要求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危险品仓库的重要性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698" b="6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危险品仓库的安全法规与标准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国家安全生产法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危险品仓库的安全管理必须符合国家安全生产法的规定，建立健全的安全管理制度和操作规程。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危险化学品安全管理条例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该条例对危险化学品生产、储存、使用、经营和运输的安全管理作出了明确规定。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危险品仓库建设标准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危险品仓库的建设必须符合国家相关标准，包括选址、布局、建筑结构、安全设施等方面。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危险品仓库安全管理制度的建立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安全管理制度的制定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制定危险品仓库安全管理制度，明确各项安全规定和操作规程，确保危险品储存、运输和使用过程中的安全。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制定应急预案，明确应急处置流程和责任人，确保在紧急情况下能够迅速、有效地应对。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https://d.book118.com/996221104203010102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39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2024-09-27T17:24:31.339</cp:lastPrinted>
  <dcterms:created xsi:type="dcterms:W3CDTF">2024-09-27T09:24:31Z</dcterms:created>
  <dcterms:modified xsi:type="dcterms:W3CDTF">2024-09-27T09:24:33Z</dcterms:modified>
</cp:coreProperties>
</file>