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489700-A1A1-4360-8F19-7C697C652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0A01C0-4646-49DD-B26C-D70EAB46C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EAC84F-EA38-46D8-993F-C5DE0C6C9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7E7A62-0300-4449-A695-7E3ABEB9D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F04F56-5409-4972-BA36-B707D815B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8BE8DA-E246-4B2C-BDA8-6B2B803B9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FECA97-5FDE-4407-839C-410988AEF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199E2A-D791-4708-A50E-DBE267451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A79BCE-9D9A-4A87-835B-454011318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6A9936-91AA-4C10-A559-8B46606E1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0822D-634C-43E0-BB1A-165BE4BC0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22112503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版(2021秋)鄂教版科学五年级上册-烧水过程中的热传递-课\n## 1.烧水过程中的热传递概述\n### 1.1热传递的基本概念及其方式\n### 1.2烧水过程中热传递的重要性\n### 1.3热传递在日常生活中的应用\n## 2.热传导及其在烧水过程中的应用\n### 2.1热传导的定义和原理\n### 2.2热传导在烧水过程中的作用\n### 2.3热传导的影响因素及其优化\n## 3.热对流及其在烧水过程中的应用\n### 3.1热对流的定义和原理\n### 3.2热对流在烧水过程中的作用\n### 3.3热对流的影响因素及其优化\n## 4.热辐射及其在烧水过程中的应用\n### 4.1热辐射的定义和原理\n### 4.2热辐射在烧水过程中的作用\n### 4.3热辐射的影响因素及其优化\n## 5.烧水过程中的热效率分析\n### 5.1热效率的定义和计算\n### 5.2烧水过程中热效率的影响因素\n### 5.3提高烧水过程中热效率的方法\n## 6.实验探究：烧水过程中热传递的影响因素\n### 6.1实验目的和器材准备\n### 6.2实验步骤与方法\n### 6.3实验数据收集与分析\n## 7.总结与展望\n### 7.1烧水过程中热传递的关键知识点回顾\n### 7.2热传递在日常生活和其他领域的应用前景\n### 7.3进一步学习和探究的方向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新版(2021秋)鄂教版科学五年级上册-烧水过程中的热传递-课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烧水过程中的热传递概述</a:t>
            </a:r>
            <a:endParaRPr/>
          </a:p>
        </p:txBody>
      </p:sp>
      <p:sp>
        <p:nvSpPr>
          <p:cNvPr id="12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4" name="组合 23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5" name="组合 234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热传递是指热量从一个物体传递到另一个物体的过程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热传导：通过物质内部分子振动传递热量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热对流：通过流体流动传递热量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热辐射：通过电磁波传递热量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0" name="组合 239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热传递的三种方式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热传导：固体、液体和气体都可以发生热传导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热对流：仅发生在流体中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热辐射：所有物体都会发生热辐射</a:t>
                </a:r>
                <a:endParaRPr/>
              </a:p>
            </p:txBody>
          </p:sp>
          <p:pic>
            <p:nvPicPr>
              <p:cNvPr id="24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5" name="组合 244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热传递的实质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热量总是从温度高的物体传递到温度低的物体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热传递过程中，能量守恒定律成立</a:t>
                </a:r>
                <a:endParaRPr/>
              </a:p>
            </p:txBody>
          </p:sp>
          <p:pic>
            <p:nvPicPr>
              <p:cNvPr id="24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热传递的基本概念及其方式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5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6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6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烧水过程中，热传递是能量转换的关键</a:t>
                </a:r>
                <a:endParaRPr/>
              </a:p>
            </p:txBody>
          </p:sp>
          <p:sp>
            <p:nvSpPr>
              <p:cNvPr id="26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将燃料燃烧产生的热量转化为水的内能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提高水的温度，使其达到沸点</a:t>
                </a:r>
                <a:endParaRPr/>
              </a:p>
            </p:txBody>
          </p:sp>
        </p:grpSp>
        <p:grpSp>
          <p:nvGrpSpPr>
            <p:cNvPr id="26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6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热传递对于烧水效率的影响</a:t>
                </a:r>
                <a:endParaRPr/>
              </a:p>
            </p:txBody>
          </p:sp>
          <p:sp>
            <p:nvSpPr>
              <p:cNvPr id="26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热传递效率越高，烧水时间越短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热传递效率越高，燃料消耗越少</a:t>
                </a:r>
                <a:endParaRPr/>
              </a:p>
            </p:txBody>
          </p:sp>
        </p:grpSp>
        <p:grpSp>
          <p:nvGrpSpPr>
            <p:cNvPr id="26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热传递在日常生活中的应用</a:t>
                </a:r>
                <a:endParaRPr/>
              </a:p>
            </p:txBody>
          </p:sp>
          <p:sp>
            <p:nvSpPr>
              <p:cNvPr id="26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烹饪、洗浴、供暖等都需要通过热传递来传递热量</a:t>
                </a:r>
                <a:endParaRPr/>
              </a:p>
            </p:txBody>
          </p:sp>
        </p:grpSp>
      </p:grp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烧水过程中热传递的重要性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热传递在日常生活中的应用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2" name="组合 27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73" name="组合 272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家庭中的热水器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通过热传导将热量传递给水，使其加热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热对流使热水上升，冷水下降，实现水的循环加热</a:t>
                </a:r>
                <a:endParaRPr/>
              </a:p>
            </p:txBody>
          </p:sp>
          <p:pic>
            <p:nvPicPr>
              <p:cNvPr id="2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78" name="组合 277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7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空调和暖气系统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通过热对流和热辐射将热量传递到室内，调节室内温度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热传递效率决定了空调和暖气的节能性能</a:t>
                </a:r>
                <a:endParaRPr/>
              </a:p>
            </p:txBody>
          </p:sp>
          <p:pic>
            <p:nvPicPr>
              <p:cNvPr id="2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83" name="组合 282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8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工业生产中的热传递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通过热传导、热对流和热辐射将热量传递给原料和产品，使其加热或冷却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热传递效率影响了生产效率和能源消耗</a:t>
                </a:r>
                <a:endParaRPr/>
              </a:p>
            </p:txBody>
          </p:sp>
          <p:pic>
            <p:nvPicPr>
              <p:cNvPr id="2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热传导及其在烧水过程中的应用</a:t>
            </a:r>
            <a:endParaRPr/>
          </a:p>
        </p:txBody>
      </p:sp>
      <p:sp>
        <p:nvSpPr>
          <p:cNvPr id="29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热传导是指物体内部热量通过分子振动传递的过程</a:t>
                </a:r>
                <a:endParaRPr/>
              </a:p>
            </p:txBody>
          </p:sp>
          <p:sp>
            <p:nvSpPr>
              <p:cNvPr id="2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固体、液体和气体都可以发生热传导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热传导速率与物体内部温度梯度、热传导系数和物体厚度有关</a:t>
                </a:r>
                <a:endParaRPr/>
              </a:p>
            </p:txBody>
          </p:sp>
          <p:sp>
            <p:nvSpPr>
              <p:cNvPr id="29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热传导的原理</a:t>
                </a:r>
                <a:endParaRPr/>
              </a:p>
            </p:txBody>
          </p:sp>
          <p:sp>
            <p:nvSpPr>
              <p:cNvPr id="30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热量从高温区域向低温区域传递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热传导过程中，能量守恒定律成立</a:t>
                </a:r>
                <a:endParaRPr/>
              </a:p>
            </p:txBody>
          </p:sp>
          <p:sp>
            <p:nvSpPr>
              <p:cNvPr id="30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热传导的定义和原理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烧水过程中，热传导是热量传递的主要方式</a:t>
                </a:r>
                <a:endParaRPr/>
              </a:p>
            </p:txBody>
          </p:sp>
          <p:sp>
            <p:nvSpPr>
              <p:cNvPr id="3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通过加热器将热量传递给水，使水温升高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热传导效率决定了烧水速度</a:t>
                </a:r>
                <a:endParaRPr/>
              </a:p>
            </p:txBody>
          </p:sp>
          <p:sp>
            <p:nvSpPr>
              <p:cNvPr id="3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热传导的影响因素</a:t>
                </a:r>
                <a:endParaRPr/>
              </a:p>
            </p:txBody>
          </p:sp>
          <p:sp>
            <p:nvSpPr>
              <p:cNvPr id="3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加热器的热传导系数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水的厚度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水的温度梯度</a:t>
                </a:r>
                <a:endParaRPr/>
              </a:p>
            </p:txBody>
          </p:sp>
          <p:sp>
            <p:nvSpPr>
              <p:cNvPr id="3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热传导在烧水过程中的作用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热传导的影响因素及其优化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9" name="组合 32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30" name="组合 32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提高热传导效率的方法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选择热传导系数高的加热器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减小水的厚度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提高加热器的温度，使热量传递更快</a:t>
                </a:r>
                <a:endParaRPr/>
              </a:p>
            </p:txBody>
          </p:sp>
          <p:pic>
            <p:nvPicPr>
              <p:cNvPr id="3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5" name="组合 33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热传导的优化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采用热传导性能好的材料制作加热器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优化加热器的结构和形状，提高热传导效率</a:t>
                </a:r>
                <a:endParaRPr/>
              </a:p>
            </p:txBody>
          </p:sp>
          <p:pic>
            <p:nvPicPr>
              <p:cNvPr id="3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热对流及其在烧水过程中的应用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" name="组合 11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热对流是指流体（液体或气体）中热量通过流动传递的过程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仅发生在流体中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热对流速率与流体的密度、温度、流速和热扩散系数有关</a:t>
                </a:r>
                <a:endParaRPr/>
              </a:p>
            </p:txBody>
          </p:sp>
        </p:grpSp>
        <p:grpSp>
          <p:nvGrpSpPr>
            <p:cNvPr id="15" name="组合 14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热对流的原理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热量从高温区域向低温区域传递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热对流过程中，能量守恒定律成立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热对流的定义和原理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烧水过程中，热对流有助于提高热传递效率</a:t>
                </a:r>
                <a:endParaRPr/>
              </a:p>
            </p:txBody>
          </p:sp>
          <p:sp>
            <p:nvSpPr>
              <p:cNvPr id="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水受热后密度减小，上升形成热对流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热对流使热量更均匀地传递到整个水体</a:t>
                </a:r>
                <a:endParaRPr/>
              </a:p>
            </p:txBody>
          </p:sp>
          <p:sp>
            <p:nvSpPr>
              <p:cNvPr id="2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热对流的影响因素</a:t>
                </a:r>
                <a:endParaRPr/>
              </a:p>
            </p:txBody>
          </p:sp>
          <p:sp>
            <p:nvSpPr>
              <p:cNvPr id="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水的密度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水的温度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加热器的形状和位置</a:t>
                </a:r>
                <a:endParaRPr/>
              </a:p>
            </p:txBody>
          </p:sp>
          <p:sp>
            <p:nvSpPr>
              <p:cNvPr id="3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热对流在烧水过程中的作用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热对流的影响因素及其优化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9" name="组合 3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0" name="组合 3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提高热对流效率的方法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提高加热器的温度，使水受热后密度减小，提高热对流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优化加热器的形状和位置，使热量传递更均匀</a:t>
                </a:r>
                <a:endParaRPr/>
              </a:p>
            </p:txBody>
          </p:sp>
          <p:pic>
            <p:nvPicPr>
              <p:cNvPr id="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5" name="组合 4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热对流的优化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采用热对流性能好的材料制作加热器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优化加热器的结构和形状，提高热对流效率</a:t>
                </a:r>
                <a:endParaRPr/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热辐射及其在烧水过程中的应用</a:t>
            </a:r>
            <a:endParaRPr/>
          </a:p>
        </p:txBody>
      </p:sp>
      <p:sp>
        <p:nvSpPr>
          <p:cNvPr id="5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5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5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热辐射是指物体通过电磁波传递热量的过程</a:t>
                </a:r>
                <a:endParaRPr/>
              </a:p>
            </p:txBody>
          </p:sp>
          <p:sp>
            <p:nvSpPr>
              <p:cNvPr id="5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所有物体都会发生热辐射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热辐射速率与物体的温度、辐射系数和距离有关</a:t>
                </a:r>
                <a:endParaRPr/>
              </a:p>
            </p:txBody>
          </p:sp>
          <p:sp>
            <p:nvSpPr>
              <p:cNvPr id="5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热辐射的原理</a:t>
                </a:r>
                <a:endParaRPr/>
              </a:p>
            </p:txBody>
          </p:sp>
          <p:sp>
            <p:nvSpPr>
              <p:cNvPr id="6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热量通过电磁波的形式传递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热辐射过程中，能量守恒定律成立</a:t>
                </a:r>
                <a:endParaRPr/>
              </a:p>
            </p:txBody>
          </p:sp>
          <p:sp>
            <p:nvSpPr>
              <p:cNvPr id="6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热辐射的定义和原理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https://d.book118.com/996221125033010054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新版(2021秋)鄂教版科学五年级上册-烧水过程中的热传递-课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2024-09-21T05:07:53.975</cp:lastPrinted>
  <dcterms:created xsi:type="dcterms:W3CDTF">2024-09-20T21:07:53Z</dcterms:created>
  <dcterms:modified xsi:type="dcterms:W3CDTF">2024-09-20T21:07:55Z</dcterms:modified>
</cp:coreProperties>
</file>