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B35E4-D0C2-4005-9355-CD8AA2CB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B961D-D7D5-41CE-B194-CF04AC83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3DDEC-EA1A-4979-9E4E-00C10268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CDE0D-6E17-4D22-9291-157F3F20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F3F92-874C-4266-97B5-23564AB16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AF259-6C2F-4248-9AEE-C56F4665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B130D-D07D-487A-85BB-C56911930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9A413-2492-4E9B-86DB-ABC337E18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C271E-7B08-48EF-A7F1-557C77566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F343-8207-4A0C-8B7E-80A09D73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D8508-86FE-401B-BF9A-A23650D3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115123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护理查房PPT模版\n## 1.产科护理查房的基本概念与重要性\n### 1.1产科护理查房的目的和意义\n### 1.2产科护理查房的对象和范围\n### 1.3产科护理查房的关键环节和要素\n## 2.产科护理查房的流程与规范\n### 2.1产科护理查房的准备工作\n### 2.2产科护理查房的实施步骤\n### 2.3产科护理查房后的总结与反馈\n## 3.产科护理查房中的评估与指导\n### 3.1产妇的生理和心理评估\n### 3.2新生儿的生理和心理评估\n### 3.3产科护理查房中的指导和建议\n## 4.产科护理查房中的沟通与协作\n### 4.1产科护理查房中的有效沟通技巧\n### 4.2产科护理查房中的团队协作与分工\n### 4.3产科护理查房中的文化差异与适应\n## 5.产科护理查房中的伦理与法律问题\n### 5.1产科护理查房中的伦理原则与道德规范\n### 5.2产科护理查房中的法律责任与风险预防\n### 5.3产科护理查房中的隐私保护与权益维护\n## 6.产科护理查房的质量提升与持续改进\n### 6.1产科护理查房的质量评价与标准\n### 6.2产科护理查房的持续改进策略与方法\n### 6.3产科护理查房的创新与实践案例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产科护理查房PPT模版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产科护理查房的基本概念与重要性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确保产妇和新生儿得到专业护理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发现和解决护理问题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提高护理团队的专业水平</a:t>
                </a:r>
                <a:endParaRPr/>
              </a:p>
            </p:txBody>
          </p:sp>
          <p:sp>
            <p:nvSpPr>
              <p:cNvPr id="22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22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促进团队协作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增进团队成员之间的沟通与协作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提高团队应对突发状况的能力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促进团队成员的专业成长</a:t>
                </a:r>
                <a:endParaRPr/>
              </a:p>
            </p:txBody>
          </p:sp>
        </p:grpSp>
        <p:grpSp>
          <p:nvGrpSpPr>
            <p:cNvPr id="23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保障母婴安全</a:t>
                </a:r>
                <a:endParaRPr/>
              </a:p>
            </p:txBody>
          </p:sp>
          <p:sp>
            <p:nvSpPr>
              <p:cNvPr id="23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提高母婴护理的规范性和准确性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保障母婴健康和安全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产后妇女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患病新生儿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产科其他相关人员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查房前的准备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了解产妇和新生儿的基本情况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准备查房所需物品和设备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制定查房计划和流程</a:t>
                </a:r>
                <a:endParaRPr/>
              </a:p>
            </p:txBody>
          </p:sp>
          <p:sp>
            <p:nvSpPr>
              <p:cNvPr id="2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查房过程中的评估和指导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对产妇和新生儿进行生理和心理评估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提供针对性的护理指导和建议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发现和解决护理问题</a:t>
                </a:r>
                <a:endParaRPr/>
              </a:p>
            </p:txBody>
          </p:sp>
          <p:sp>
            <p:nvSpPr>
              <p:cNvPr id="2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查房后的总结和反馈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对查房过程进行总结和分析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将查房结果反馈给相关团队</a:t>
                </a:r>
                <a:endParaRPr/>
              </a:p>
            </p:txBody>
          </p:sp>
          <p:sp>
            <p:nvSpPr>
              <p:cNvPr id="2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产科护理查房的关键环节和要素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产科护理查房的流程与规范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收集产妇的病史和检查结果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了解新生儿的出生情况和健康状况</a:t>
                </a:r>
                <a:endParaRPr/>
              </a:p>
            </p:txBody>
          </p:sp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了解产妇和新生儿的基本情况</a:t>
                </a:r>
                <a:endParaRPr/>
              </a:p>
            </p:txBody>
          </p:sp>
        </p:grpSp>
        <p:grpSp>
          <p:nvGrpSpPr>
            <p:cNvPr id="28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准备护理用品和设备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确保查房环境的整洁和舒适</a:t>
                </a:r>
                <a:endParaRPr/>
              </a:p>
            </p:txBody>
          </p:sp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准备查房所需物品和设备</a:t>
                </a:r>
                <a:endParaRPr/>
              </a:p>
            </p:txBody>
          </p:sp>
        </p:grpSp>
        <p:grpSp>
          <p:nvGrpSpPr>
            <p:cNvPr id="28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确定查房的目标和重点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制定查房的流程和时间安排</a:t>
                </a:r>
                <a:endParaRPr/>
              </a:p>
            </p:txBody>
          </p:sp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制定查房计划和流程</a:t>
                </a:r>
                <a:endParaRPr/>
              </a:p>
            </p:txBody>
          </p:sp>
        </p:grpSp>
      </p:grpSp>
      <p:pic>
        <p:nvPicPr>
          <p:cNvPr id="28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96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向产妇和新生儿及其家属问候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向团队成员自我介绍</a:t>
                </a:r>
                <a:endParaRPr/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查房前的问候和自我介绍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观察产妇的生理状况和生命体征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观察新生儿的生理状况和生命体征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了解产妇和新生儿的心理状况</a:t>
                </a:r>
                <a:endParaRPr/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对产妇和新生儿进行生理和心理评估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针对产妇的护理问题提出建议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针对新生儿的护理问题提出建议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提供心理护理和指导</a:t>
                </a:r>
                <a:endParaRPr/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提供针对性的护理指导和建议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查房后的总结和反馈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对查房过程进行总结和分析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将查房结果反馈给相关团队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产科护理查房的实施步骤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分析产妇和新生儿的护理问题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总结查房过程中的经验和教训</a:t>
                </a:r>
                <a:endParaRPr/>
              </a:p>
            </p:txBody>
          </p:sp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对查房过程进行总结和分析</a:t>
                </a:r>
                <a:endParaRPr/>
              </a:p>
            </p:txBody>
          </p:sp>
        </p:grpSp>
        <p:grpSp>
          <p:nvGrpSpPr>
            <p:cNvPr id="3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针对护理问题提出改进措施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针对团队协作提出改进建议</a:t>
                </a:r>
                <a:endParaRPr/>
              </a:p>
            </p:txBody>
          </p:sp>
          <p:sp>
            <p:nvSpPr>
              <p:cNvPr id="3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提出改进措施和建议</a:t>
                </a:r>
                <a:endParaRPr/>
              </a:p>
            </p:txBody>
          </p:sp>
          <p:sp>
            <p:nvSpPr>
              <p:cNvPr id="3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将查房结果反馈给产科护士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将查房结果反馈给产科医生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将查房结果反馈给其他相关人员</a:t>
                </a:r>
                <a:endParaRPr/>
              </a:p>
            </p:txBody>
          </p:sp>
          <p:sp>
            <p:nvSpPr>
              <p:cNvPr id="3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将查房结果反馈给相关团队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产科护理查房中的评估与指导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https://d.book118.com/996221151233010102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产科护理查房PPT模版</vt:lpstr>
      <vt:lpstr>产科护理查房的基本概念与重要性</vt:lpstr>
      <vt:lpstr>PowerPoint Presentation</vt:lpstr>
      <vt:lpstr>PowerPoint Presentation</vt:lpstr>
      <vt:lpstr>PowerPoint Presentation</vt:lpstr>
      <vt:lpstr>产科护理查房的流程与规范</vt:lpstr>
      <vt:lpstr>PowerPoint Presentation</vt:lpstr>
      <vt:lpstr>PowerPoint Presentation</vt:lpstr>
      <vt:lpstr>PowerPoint Presentation</vt:lpstr>
      <vt:lpstr>产科护理查房中的评估与指导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2024-09-27T22:49:18.873</cp:lastPrinted>
  <dcterms:created xsi:type="dcterms:W3CDTF">2024-09-27T14:49:18Z</dcterms:created>
  <dcterms:modified xsi:type="dcterms:W3CDTF">2024-09-27T14:49:20Z</dcterms:modified>
</cp:coreProperties>
</file>