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38CF4-C816-4720-B97E-6F0058FC9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D3201-5CA7-4E1E-8599-F634CD440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CB2CC-547D-4FBE-9DC0-651F45511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87B91-F467-4D76-8A30-749DB7BA4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AABC45-7B8B-4EE3-8F6C-1E6BF3CDC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7506FF-1019-4600-8F39-7A4623F10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B09AAE-48DD-4128-9821-1493FA4B5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95212-399F-404F-8363-D58646C17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7271E-16EE-4B02-AF77-51945D7F4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0049A-C49C-44BC-A31C-5AEDBF3A8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46208-8669-4478-9248-AC496A31D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212220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小学语文教育调研报告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调研背景与目的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调研方法与过程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调研结果与分析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调研背景与目的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国家教育政策改革：近年来，国家对小学语文教育提出了新的要求和标准，强调语文教育的全面性和综合性。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小学语文教育现状：当前小学语文教育存在一些问题，如教学方式单一、教材内容陈旧等，需要进行深入研究和改进。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调研目的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了解当前小学语文教育的现状和问题。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探讨小学语文教育的改革方向和策略。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为教育部门和学校提供有价值的建议和参考。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采用问卷调查、访谈、课堂观察等多种方法进行调研。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设计问卷、选择样本、收集数据、整理分析数据等。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调研过程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调研方法与过程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调研结果：通过调研发现，当前小学语文教育存在教学方式单一、教材内容陈旧等问题，同时教师和学生对语文教育的认识也存在偏差。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建议与对策：针对调研结果，提出以下建议和对策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更新教材内容，注重语文教育的全面性和综合性。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创新教学方式，采用多种教学方法和手段，激发学生的学习兴趣和积极性。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加强教师培训，提高教师的专业素养和教育理念。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引导学生树立正确的语文学习观念，培养良好的学习习惯和思维方式。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调研结果与建议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调研方法与过程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通过设计问卷，对一定数量的样本进行调查，收集关于小学语文教育的相关数据和信息。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通过与教师、学生和家长进行面对面的交流，深入了解他们对小学语文教育的看法和建议。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访谈法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对小学语文课堂进行实地观察，了解教师的教学方法和学生的学习情况。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课堂观察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查阅相关文献资料，对小学语文教育的历史、现状和发展趋势进行深入研究。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文献研究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撰写调研报告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根据调研结果撰写调研报告，总结小学语文教育的现状、问题和发展建议。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数据整理与分析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对收集到的数据进行整理、筛选和统计分析，提取有价值的信息。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实施调研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通过线上或线下方式进行问卷调查、访谈和课堂观察等调研活动。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确定调研目的和范围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明确调研的目的和范围，为后续的调研工作提供指导。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设计调研工具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根据调研目的和方法，设计问卷、访谈提纲等调研工具。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调研过程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调研结果与分析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https://d.book118.com/996221222032010045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2024-09-13T20:48:42.903</cp:lastPrinted>
  <dcterms:created xsi:type="dcterms:W3CDTF">2024-09-13T12:48:42Z</dcterms:created>
  <dcterms:modified xsi:type="dcterms:W3CDTF">2024-09-13T12:48:44Z</dcterms:modified>
</cp:coreProperties>
</file>