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1983F-5138-4397-8A1D-7C8DB0C01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734C5-E42C-4309-BACD-8D8E6E4F3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BEE1F-2D0A-4578-AD92-568D04BCB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89965-5D6C-470D-AD13-61090610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8C15B-1DE3-49C2-9E50-F80BC5F6F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945D94-3455-4AD2-A5BE-2BDD21501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F491B-0448-470E-B365-4BBE1E21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90A67-0B59-4AF4-BBA7-4EE9B5FE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28A1A-13C4-4C59-BB20-15B2A365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4AFB2-8B2A-479F-B40C-8BDD05E5F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9E085-F250-4087-8A06-6E8000B3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Relationship Id="rId3" Type="http://schemas.openxmlformats.org/officeDocument/2006/relationships/image" Target="../media/image14.jpeg" /><Relationship Id="rId4" Type="http://schemas.openxmlformats.org/officeDocument/2006/relationships/image" Target="../media/image20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Relationship Id="rId3" Type="http://schemas.openxmlformats.org/officeDocument/2006/relationships/image" Target="../media/image14.jpeg" /><Relationship Id="rId4" Type="http://schemas.openxmlformats.org/officeDocument/2006/relationships/image" Target="../media/image20.png" /><Relationship Id="rId5" Type="http://schemas.openxmlformats.org/officeDocument/2006/relationships/image" Target="../media/image15.png" /><Relationship Id="rId6" Type="http://schemas.openxmlformats.org/officeDocument/2006/relationships/image" Target="../media/image24.png" /><Relationship Id="rId7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9.png" /><Relationship Id="rId11" Type="http://schemas.openxmlformats.org/officeDocument/2006/relationships/image" Target="../media/image30.png" /><Relationship Id="rId2" Type="http://schemas.openxmlformats.org/officeDocument/2006/relationships/image" Target="../media/image25.png" /><Relationship Id="rId3" Type="http://schemas.openxmlformats.org/officeDocument/2006/relationships/image" Target="../media/image14.jpeg" /><Relationship Id="rId4" Type="http://schemas.openxmlformats.org/officeDocument/2006/relationships/image" Target="../media/image20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26.png" /><Relationship Id="rId8" Type="http://schemas.openxmlformats.org/officeDocument/2006/relationships/image" Target="../media/image27.png" /><Relationship Id="rId9" Type="http://schemas.openxmlformats.org/officeDocument/2006/relationships/image" Target="../media/image2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Relationship Id="rId3" Type="http://schemas.openxmlformats.org/officeDocument/2006/relationships/image" Target="../media/image14.jpeg" /><Relationship Id="rId4" Type="http://schemas.openxmlformats.org/officeDocument/2006/relationships/image" Target="../media/image20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32.png" /><Relationship Id="rId8" Type="http://schemas.openxmlformats.org/officeDocument/2006/relationships/image" Target="../media/image33.png" /><Relationship Id="rId9" Type="http://schemas.openxmlformats.org/officeDocument/2006/relationships/image" Target="../media/image3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9.png" /><Relationship Id="rId2" Type="http://schemas.openxmlformats.org/officeDocument/2006/relationships/image" Target="../media/image35.png" /><Relationship Id="rId3" Type="http://schemas.openxmlformats.org/officeDocument/2006/relationships/image" Target="../media/image14.jpeg" /><Relationship Id="rId4" Type="http://schemas.openxmlformats.org/officeDocument/2006/relationships/image" Target="../media/image20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36.png" /><Relationship Id="rId8" Type="http://schemas.openxmlformats.org/officeDocument/2006/relationships/image" Target="../media/image37.png" /><Relationship Id="rId9" Type="http://schemas.openxmlformats.org/officeDocument/2006/relationships/image" Target="../media/image3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0.pn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2.png" /><Relationship Id="rId3" Type="http://schemas.openxmlformats.org/officeDocument/2006/relationships/image" Target="../media/image14.jpeg" /><Relationship Id="rId4" Type="http://schemas.openxmlformats.org/officeDocument/2006/relationships/image" Target="../media/image43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4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5.png" /><Relationship Id="rId3" Type="http://schemas.openxmlformats.org/officeDocument/2006/relationships/image" Target="../media/image14.jpeg" /><Relationship Id="rId4" Type="http://schemas.openxmlformats.org/officeDocument/2006/relationships/image" Target="../media/image46.png" /><Relationship Id="rId5" Type="http://schemas.openxmlformats.org/officeDocument/2006/relationships/image" Target="../media/image47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202414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"/>
          <p:cNvSpPr/>
          <p:nvPr/>
        </p:nvSpPr>
        <p:spPr>
          <a:xfrm>
            <a:off x="0" y="0"/>
            <a:ext cx="12192000" cy="6857998"/>
          </a:xfrm>
          <a:prstGeom prst="rect">
            <a:avLst/>
          </a:prstGeom>
          <a:solidFill>
            <a:srgbClr val="2E46C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path"/>
          <p:cNvSpPr/>
          <p:nvPr/>
        </p:nvSpPr>
        <p:spPr>
          <a:xfrm>
            <a:off x="1783079" y="1243584"/>
            <a:ext cx="9090660" cy="4328159"/>
          </a:xfrm>
          <a:custGeom>
            <a:rect l="0" t="0" r="0" b="0"/>
            <a:pathLst>
              <a:path w="14316" h="6815">
                <a:moveTo>
                  <a:pt x="3581" y="6689"/>
                </a:moveTo>
                <a:lnTo>
                  <a:pt x="3610" y="6698"/>
                </a:lnTo>
                <a:lnTo>
                  <a:pt x="3628" y="6710"/>
                </a:lnTo>
                <a:lnTo>
                  <a:pt x="3650" y="6721"/>
                </a:lnTo>
                <a:lnTo>
                  <a:pt x="3657" y="6735"/>
                </a:lnTo>
                <a:lnTo>
                  <a:pt x="3677" y="6743"/>
                </a:lnTo>
                <a:lnTo>
                  <a:pt x="3697" y="6752"/>
                </a:lnTo>
                <a:lnTo>
                  <a:pt x="3716" y="6778"/>
                </a:lnTo>
                <a:lnTo>
                  <a:pt x="3748" y="6787"/>
                </a:lnTo>
                <a:lnTo>
                  <a:pt x="3795" y="6787"/>
                </a:lnTo>
                <a:lnTo>
                  <a:pt x="3787" y="6801"/>
                </a:lnTo>
                <a:lnTo>
                  <a:pt x="3756" y="6799"/>
                </a:lnTo>
                <a:cubicBezTo>
                  <a:pt x="3741" y="6800"/>
                  <a:pt x="3726" y="6801"/>
                  <a:pt x="3712" y="6802"/>
                </a:cubicBezTo>
                <a:cubicBezTo>
                  <a:pt x="3706" y="6802"/>
                  <a:pt x="3700" y="6802"/>
                  <a:pt x="3694" y="6802"/>
                </a:cubicBezTo>
                <a:lnTo>
                  <a:pt x="3667" y="6808"/>
                </a:lnTo>
                <a:lnTo>
                  <a:pt x="3652" y="6815"/>
                </a:lnTo>
                <a:lnTo>
                  <a:pt x="3622" y="6812"/>
                </a:lnTo>
                <a:lnTo>
                  <a:pt x="3616" y="6796"/>
                </a:lnTo>
                <a:lnTo>
                  <a:pt x="3597" y="6784"/>
                </a:lnTo>
                <a:lnTo>
                  <a:pt x="3576" y="6788"/>
                </a:lnTo>
                <a:lnTo>
                  <a:pt x="3558" y="6776"/>
                </a:lnTo>
                <a:lnTo>
                  <a:pt x="3545" y="6757"/>
                </a:lnTo>
                <a:lnTo>
                  <a:pt x="3544" y="6743"/>
                </a:lnTo>
                <a:lnTo>
                  <a:pt x="3555" y="6729"/>
                </a:lnTo>
                <a:lnTo>
                  <a:pt x="3557" y="6699"/>
                </a:lnTo>
                <a:lnTo>
                  <a:pt x="3581" y="6689"/>
                </a:lnTo>
                <a:close/>
                <a:moveTo>
                  <a:pt x="3902" y="6607"/>
                </a:moveTo>
                <a:lnTo>
                  <a:pt x="3921" y="6611"/>
                </a:lnTo>
                <a:lnTo>
                  <a:pt x="3933" y="6614"/>
                </a:lnTo>
                <a:lnTo>
                  <a:pt x="3970" y="6610"/>
                </a:lnTo>
                <a:lnTo>
                  <a:pt x="3983" y="6611"/>
                </a:lnTo>
                <a:lnTo>
                  <a:pt x="3999" y="6617"/>
                </a:lnTo>
                <a:lnTo>
                  <a:pt x="3999" y="6631"/>
                </a:lnTo>
                <a:lnTo>
                  <a:pt x="3973" y="6635"/>
                </a:lnTo>
                <a:lnTo>
                  <a:pt x="3950" y="6650"/>
                </a:lnTo>
                <a:lnTo>
                  <a:pt x="3945" y="6667"/>
                </a:lnTo>
                <a:lnTo>
                  <a:pt x="3922" y="6673"/>
                </a:lnTo>
                <a:lnTo>
                  <a:pt x="3898" y="6666"/>
                </a:lnTo>
                <a:lnTo>
                  <a:pt x="3877" y="6657"/>
                </a:lnTo>
                <a:lnTo>
                  <a:pt x="3853" y="6657"/>
                </a:lnTo>
                <a:lnTo>
                  <a:pt x="3842" y="6643"/>
                </a:lnTo>
                <a:lnTo>
                  <a:pt x="3867" y="6640"/>
                </a:lnTo>
                <a:lnTo>
                  <a:pt x="3875" y="6627"/>
                </a:lnTo>
                <a:lnTo>
                  <a:pt x="3855" y="6620"/>
                </a:lnTo>
                <a:cubicBezTo>
                  <a:pt x="3858" y="6618"/>
                  <a:pt x="3862" y="6616"/>
                  <a:pt x="3867" y="6614"/>
                </a:cubicBezTo>
                <a:cubicBezTo>
                  <a:pt x="3870" y="6612"/>
                  <a:pt x="3874" y="6610"/>
                  <a:pt x="3878" y="6608"/>
                </a:cubicBezTo>
                <a:lnTo>
                  <a:pt x="3902" y="6607"/>
                </a:lnTo>
                <a:close/>
                <a:moveTo>
                  <a:pt x="12773" y="6092"/>
                </a:moveTo>
                <a:lnTo>
                  <a:pt x="12780" y="6106"/>
                </a:lnTo>
                <a:lnTo>
                  <a:pt x="12794" y="6115"/>
                </a:lnTo>
                <a:lnTo>
                  <a:pt x="12820" y="6130"/>
                </a:lnTo>
                <a:lnTo>
                  <a:pt x="12842" y="6125"/>
                </a:lnTo>
                <a:lnTo>
                  <a:pt x="12856" y="6109"/>
                </a:lnTo>
                <a:lnTo>
                  <a:pt x="12872" y="6107"/>
                </a:lnTo>
                <a:lnTo>
                  <a:pt x="12892" y="6107"/>
                </a:lnTo>
                <a:lnTo>
                  <a:pt x="12905" y="6118"/>
                </a:lnTo>
                <a:lnTo>
                  <a:pt x="12900" y="6132"/>
                </a:lnTo>
                <a:lnTo>
                  <a:pt x="12887" y="6138"/>
                </a:lnTo>
                <a:lnTo>
                  <a:pt x="12877" y="6146"/>
                </a:lnTo>
                <a:lnTo>
                  <a:pt x="12876" y="6162"/>
                </a:lnTo>
                <a:lnTo>
                  <a:pt x="12863" y="6179"/>
                </a:lnTo>
                <a:lnTo>
                  <a:pt x="12844" y="6189"/>
                </a:lnTo>
                <a:lnTo>
                  <a:pt x="12812" y="6200"/>
                </a:lnTo>
                <a:lnTo>
                  <a:pt x="12795" y="6210"/>
                </a:lnTo>
                <a:lnTo>
                  <a:pt x="12785" y="6221"/>
                </a:lnTo>
                <a:lnTo>
                  <a:pt x="12778" y="6233"/>
                </a:lnTo>
                <a:lnTo>
                  <a:pt x="12762" y="6236"/>
                </a:lnTo>
                <a:lnTo>
                  <a:pt x="12753" y="6221"/>
                </a:lnTo>
                <a:lnTo>
                  <a:pt x="12741" y="6221"/>
                </a:lnTo>
                <a:lnTo>
                  <a:pt x="12728" y="6220"/>
                </a:lnTo>
                <a:lnTo>
                  <a:pt x="12733" y="6200"/>
                </a:lnTo>
                <a:lnTo>
                  <a:pt x="12748" y="6181"/>
                </a:lnTo>
                <a:lnTo>
                  <a:pt x="12751" y="6171"/>
                </a:lnTo>
                <a:lnTo>
                  <a:pt x="12750" y="6149"/>
                </a:lnTo>
                <a:lnTo>
                  <a:pt x="12750" y="6132"/>
                </a:lnTo>
                <a:lnTo>
                  <a:pt x="12746" y="6123"/>
                </a:lnTo>
                <a:lnTo>
                  <a:pt x="12750" y="6099"/>
                </a:lnTo>
                <a:lnTo>
                  <a:pt x="12773" y="6092"/>
                </a:lnTo>
                <a:close/>
                <a:moveTo>
                  <a:pt x="13984" y="6083"/>
                </a:moveTo>
                <a:cubicBezTo>
                  <a:pt x="13992" y="6084"/>
                  <a:pt x="13998" y="6090"/>
                  <a:pt x="13998" y="6097"/>
                </a:cubicBezTo>
                <a:lnTo>
                  <a:pt x="14008" y="6121"/>
                </a:lnTo>
                <a:lnTo>
                  <a:pt x="14015" y="6144"/>
                </a:lnTo>
                <a:lnTo>
                  <a:pt x="14015" y="6158"/>
                </a:lnTo>
                <a:lnTo>
                  <a:pt x="13992" y="6172"/>
                </a:lnTo>
                <a:lnTo>
                  <a:pt x="13947" y="6184"/>
                </a:lnTo>
                <a:lnTo>
                  <a:pt x="13913" y="6209"/>
                </a:lnTo>
                <a:lnTo>
                  <a:pt x="13891" y="6224"/>
                </a:lnTo>
                <a:lnTo>
                  <a:pt x="13890" y="6242"/>
                </a:lnTo>
                <a:lnTo>
                  <a:pt x="13873" y="6250"/>
                </a:lnTo>
                <a:lnTo>
                  <a:pt x="13858" y="6256"/>
                </a:lnTo>
                <a:lnTo>
                  <a:pt x="13838" y="6255"/>
                </a:lnTo>
                <a:cubicBezTo>
                  <a:pt x="13825" y="6254"/>
                  <a:pt x="13812" y="6258"/>
                  <a:pt x="13801" y="6266"/>
                </a:cubicBezTo>
                <a:cubicBezTo>
                  <a:pt x="13797" y="6270"/>
                  <a:pt x="13793" y="6274"/>
                  <a:pt x="13790" y="6278"/>
                </a:cubicBezTo>
                <a:lnTo>
                  <a:pt x="13763" y="6312"/>
                </a:lnTo>
                <a:lnTo>
                  <a:pt x="13742" y="6330"/>
                </a:lnTo>
                <a:lnTo>
                  <a:pt x="13713" y="6345"/>
                </a:lnTo>
                <a:lnTo>
                  <a:pt x="13676" y="6368"/>
                </a:lnTo>
                <a:lnTo>
                  <a:pt x="13647" y="6379"/>
                </a:lnTo>
                <a:lnTo>
                  <a:pt x="13596" y="6380"/>
                </a:lnTo>
                <a:lnTo>
                  <a:pt x="13563" y="6379"/>
                </a:lnTo>
                <a:lnTo>
                  <a:pt x="13535" y="6363"/>
                </a:lnTo>
                <a:lnTo>
                  <a:pt x="13546" y="6345"/>
                </a:lnTo>
                <a:lnTo>
                  <a:pt x="13566" y="6321"/>
                </a:lnTo>
                <a:lnTo>
                  <a:pt x="13583" y="6316"/>
                </a:lnTo>
                <a:lnTo>
                  <a:pt x="13618" y="6290"/>
                </a:lnTo>
                <a:cubicBezTo>
                  <a:pt x="13629" y="6286"/>
                  <a:pt x="13640" y="6282"/>
                  <a:pt x="13651" y="6278"/>
                </a:cubicBezTo>
                <a:cubicBezTo>
                  <a:pt x="13661" y="6275"/>
                  <a:pt x="13670" y="6271"/>
                  <a:pt x="13680" y="6267"/>
                </a:cubicBezTo>
                <a:cubicBezTo>
                  <a:pt x="13691" y="6260"/>
                  <a:pt x="13703" y="6254"/>
                  <a:pt x="13716" y="6249"/>
                </a:cubicBezTo>
                <a:cubicBezTo>
                  <a:pt x="13724" y="6245"/>
                  <a:pt x="13733" y="6241"/>
                  <a:pt x="13741" y="6238"/>
                </a:cubicBezTo>
                <a:lnTo>
                  <a:pt x="13795" y="6217"/>
                </a:lnTo>
                <a:lnTo>
                  <a:pt x="13837" y="6203"/>
                </a:lnTo>
                <a:cubicBezTo>
                  <a:pt x="13848" y="6199"/>
                  <a:pt x="13859" y="6193"/>
                  <a:pt x="13868" y="6185"/>
                </a:cubicBezTo>
                <a:cubicBezTo>
                  <a:pt x="13878" y="6176"/>
                  <a:pt x="13886" y="6164"/>
                  <a:pt x="13897" y="6155"/>
                </a:cubicBezTo>
                <a:cubicBezTo>
                  <a:pt x="13902" y="6150"/>
                  <a:pt x="13908" y="6146"/>
                  <a:pt x="13915" y="6143"/>
                </a:cubicBezTo>
                <a:lnTo>
                  <a:pt x="13925" y="6133"/>
                </a:lnTo>
                <a:lnTo>
                  <a:pt x="13950" y="6117"/>
                </a:lnTo>
                <a:lnTo>
                  <a:pt x="13968" y="6105"/>
                </a:lnTo>
                <a:cubicBezTo>
                  <a:pt x="13964" y="6094"/>
                  <a:pt x="13973" y="6082"/>
                  <a:pt x="13984" y="6083"/>
                </a:cubicBezTo>
                <a:moveTo>
                  <a:pt x="14207" y="5788"/>
                </a:moveTo>
                <a:lnTo>
                  <a:pt x="14222" y="5793"/>
                </a:lnTo>
                <a:lnTo>
                  <a:pt x="14236" y="5817"/>
                </a:lnTo>
                <a:lnTo>
                  <a:pt x="14236" y="5845"/>
                </a:lnTo>
                <a:lnTo>
                  <a:pt x="14226" y="5867"/>
                </a:lnTo>
                <a:cubicBezTo>
                  <a:pt x="14227" y="5877"/>
                  <a:pt x="14229" y="5888"/>
                  <a:pt x="14233" y="5897"/>
                </a:cubicBezTo>
                <a:cubicBezTo>
                  <a:pt x="14234" y="5902"/>
                  <a:pt x="14236" y="5907"/>
                  <a:pt x="14239" y="5912"/>
                </a:cubicBezTo>
                <a:lnTo>
                  <a:pt x="14267" y="5935"/>
                </a:lnTo>
                <a:lnTo>
                  <a:pt x="14283" y="5952"/>
                </a:lnTo>
                <a:lnTo>
                  <a:pt x="14296" y="5958"/>
                </a:lnTo>
                <a:lnTo>
                  <a:pt x="14316" y="5961"/>
                </a:lnTo>
                <a:lnTo>
                  <a:pt x="14310" y="5974"/>
                </a:lnTo>
                <a:lnTo>
                  <a:pt x="14297" y="5994"/>
                </a:lnTo>
                <a:cubicBezTo>
                  <a:pt x="14294" y="6000"/>
                  <a:pt x="14289" y="6005"/>
                  <a:pt x="14283" y="6009"/>
                </a:cubicBezTo>
                <a:cubicBezTo>
                  <a:pt x="14273" y="6015"/>
                  <a:pt x="14260" y="6015"/>
                  <a:pt x="14251" y="6022"/>
                </a:cubicBezTo>
                <a:cubicBezTo>
                  <a:pt x="14248" y="6026"/>
                  <a:pt x="14245" y="6030"/>
                  <a:pt x="14243" y="6034"/>
                </a:cubicBezTo>
                <a:cubicBezTo>
                  <a:pt x="14240" y="6041"/>
                  <a:pt x="14236" y="6047"/>
                  <a:pt x="14231" y="6052"/>
                </a:cubicBezTo>
                <a:cubicBezTo>
                  <a:pt x="14223" y="6060"/>
                  <a:pt x="14214" y="6065"/>
                  <a:pt x="14204" y="6069"/>
                </a:cubicBezTo>
                <a:cubicBezTo>
                  <a:pt x="14198" y="6072"/>
                  <a:pt x="14192" y="6075"/>
                  <a:pt x="14186" y="6077"/>
                </a:cubicBezTo>
                <a:cubicBezTo>
                  <a:pt x="14177" y="6079"/>
                  <a:pt x="14168" y="6083"/>
                  <a:pt x="14160" y="6087"/>
                </a:cubicBezTo>
                <a:cubicBezTo>
                  <a:pt x="14153" y="6091"/>
                  <a:pt x="14147" y="6096"/>
                  <a:pt x="14142" y="6101"/>
                </a:cubicBezTo>
                <a:lnTo>
                  <a:pt x="14117" y="6131"/>
                </a:lnTo>
                <a:lnTo>
                  <a:pt x="14096" y="6141"/>
                </a:lnTo>
                <a:lnTo>
                  <a:pt x="14081" y="6129"/>
                </a:lnTo>
                <a:lnTo>
                  <a:pt x="14082" y="6115"/>
                </a:lnTo>
                <a:lnTo>
                  <a:pt x="14102" y="6102"/>
                </a:lnTo>
                <a:lnTo>
                  <a:pt x="14117" y="6075"/>
                </a:lnTo>
                <a:lnTo>
                  <a:pt x="14108" y="6052"/>
                </a:lnTo>
                <a:lnTo>
                  <a:pt x="14108" y="6023"/>
                </a:lnTo>
                <a:lnTo>
                  <a:pt x="14125" y="5996"/>
                </a:lnTo>
                <a:lnTo>
                  <a:pt x="14161" y="5984"/>
                </a:lnTo>
                <a:lnTo>
                  <a:pt x="14194" y="5970"/>
                </a:lnTo>
                <a:lnTo>
                  <a:pt x="14203" y="5951"/>
                </a:lnTo>
                <a:cubicBezTo>
                  <a:pt x="14208" y="5946"/>
                  <a:pt x="14212" y="5940"/>
                  <a:pt x="14214" y="5933"/>
                </a:cubicBezTo>
                <a:cubicBezTo>
                  <a:pt x="14218" y="5923"/>
                  <a:pt x="14218" y="5912"/>
                  <a:pt x="14215" y="5902"/>
                </a:cubicBezTo>
                <a:lnTo>
                  <a:pt x="14212" y="5872"/>
                </a:lnTo>
                <a:lnTo>
                  <a:pt x="14205" y="5850"/>
                </a:lnTo>
                <a:lnTo>
                  <a:pt x="14204" y="5830"/>
                </a:lnTo>
                <a:lnTo>
                  <a:pt x="14207" y="5788"/>
                </a:lnTo>
                <a:close/>
                <a:moveTo>
                  <a:pt x="14121" y="5474"/>
                </a:moveTo>
                <a:lnTo>
                  <a:pt x="14121" y="5495"/>
                </a:lnTo>
                <a:lnTo>
                  <a:pt x="14115" y="5514"/>
                </a:lnTo>
                <a:lnTo>
                  <a:pt x="14100" y="5510"/>
                </a:lnTo>
                <a:lnTo>
                  <a:pt x="14098" y="5493"/>
                </a:lnTo>
                <a:lnTo>
                  <a:pt x="14106" y="5474"/>
                </a:lnTo>
                <a:lnTo>
                  <a:pt x="14121" y="5474"/>
                </a:lnTo>
                <a:close/>
                <a:moveTo>
                  <a:pt x="8969" y="5049"/>
                </a:moveTo>
                <a:lnTo>
                  <a:pt x="8991" y="5066"/>
                </a:lnTo>
                <a:lnTo>
                  <a:pt x="8991" y="5090"/>
                </a:lnTo>
                <a:lnTo>
                  <a:pt x="8964" y="5099"/>
                </a:lnTo>
                <a:lnTo>
                  <a:pt x="8952" y="5080"/>
                </a:lnTo>
                <a:lnTo>
                  <a:pt x="8955" y="5061"/>
                </a:lnTo>
                <a:lnTo>
                  <a:pt x="8969" y="5049"/>
                </a:lnTo>
                <a:close/>
                <a:moveTo>
                  <a:pt x="9062" y="5010"/>
                </a:moveTo>
                <a:lnTo>
                  <a:pt x="9065" y="5026"/>
                </a:lnTo>
                <a:lnTo>
                  <a:pt x="9065" y="5043"/>
                </a:lnTo>
                <a:lnTo>
                  <a:pt x="9042" y="5038"/>
                </a:lnTo>
                <a:lnTo>
                  <a:pt x="9044" y="5016"/>
                </a:lnTo>
                <a:lnTo>
                  <a:pt x="9062" y="5010"/>
                </a:lnTo>
                <a:close/>
                <a:moveTo>
                  <a:pt x="14063" y="4973"/>
                </a:moveTo>
                <a:lnTo>
                  <a:pt x="14086" y="5003"/>
                </a:lnTo>
                <a:lnTo>
                  <a:pt x="14106" y="5041"/>
                </a:lnTo>
                <a:lnTo>
                  <a:pt x="14110" y="5066"/>
                </a:lnTo>
                <a:lnTo>
                  <a:pt x="14136" y="5080"/>
                </a:lnTo>
                <a:lnTo>
                  <a:pt x="14162" y="5100"/>
                </a:lnTo>
                <a:lnTo>
                  <a:pt x="14197" y="5128"/>
                </a:lnTo>
                <a:lnTo>
                  <a:pt x="14195" y="5156"/>
                </a:lnTo>
                <a:lnTo>
                  <a:pt x="14177" y="5153"/>
                </a:lnTo>
                <a:lnTo>
                  <a:pt x="14149" y="5115"/>
                </a:lnTo>
                <a:lnTo>
                  <a:pt x="14131" y="5104"/>
                </a:lnTo>
                <a:cubicBezTo>
                  <a:pt x="14124" y="5101"/>
                  <a:pt x="14117" y="5097"/>
                  <a:pt x="14111" y="5093"/>
                </a:cubicBezTo>
                <a:cubicBezTo>
                  <a:pt x="14103" y="5089"/>
                  <a:pt x="14096" y="5085"/>
                  <a:pt x="14090" y="5080"/>
                </a:cubicBezTo>
                <a:lnTo>
                  <a:pt x="14083" y="5050"/>
                </a:lnTo>
                <a:lnTo>
                  <a:pt x="14070" y="5032"/>
                </a:lnTo>
                <a:lnTo>
                  <a:pt x="14050" y="5004"/>
                </a:lnTo>
                <a:lnTo>
                  <a:pt x="14047" y="4989"/>
                </a:lnTo>
                <a:lnTo>
                  <a:pt x="14063" y="4973"/>
                </a:lnTo>
                <a:close/>
                <a:moveTo>
                  <a:pt x="6076" y="4803"/>
                </a:moveTo>
                <a:lnTo>
                  <a:pt x="6101" y="4846"/>
                </a:lnTo>
                <a:lnTo>
                  <a:pt x="6056" y="4842"/>
                </a:lnTo>
                <a:lnTo>
                  <a:pt x="6076" y="4803"/>
                </a:lnTo>
                <a:close/>
                <a:moveTo>
                  <a:pt x="14267" y="4774"/>
                </a:moveTo>
                <a:lnTo>
                  <a:pt x="14280" y="4789"/>
                </a:lnTo>
                <a:lnTo>
                  <a:pt x="14281" y="4802"/>
                </a:lnTo>
                <a:lnTo>
                  <a:pt x="14291" y="4818"/>
                </a:lnTo>
                <a:lnTo>
                  <a:pt x="14305" y="4829"/>
                </a:lnTo>
                <a:lnTo>
                  <a:pt x="14310" y="4849"/>
                </a:lnTo>
                <a:lnTo>
                  <a:pt x="14302" y="4864"/>
                </a:lnTo>
                <a:lnTo>
                  <a:pt x="14286" y="4842"/>
                </a:lnTo>
                <a:lnTo>
                  <a:pt x="14279" y="4827"/>
                </a:lnTo>
                <a:lnTo>
                  <a:pt x="14269" y="4822"/>
                </a:lnTo>
                <a:lnTo>
                  <a:pt x="14256" y="4801"/>
                </a:lnTo>
                <a:lnTo>
                  <a:pt x="14267" y="4774"/>
                </a:lnTo>
                <a:close/>
                <a:moveTo>
                  <a:pt x="8488" y="4698"/>
                </a:moveTo>
                <a:lnTo>
                  <a:pt x="8491" y="4714"/>
                </a:lnTo>
                <a:lnTo>
                  <a:pt x="8473" y="4734"/>
                </a:lnTo>
                <a:lnTo>
                  <a:pt x="8468" y="4718"/>
                </a:lnTo>
                <a:lnTo>
                  <a:pt x="8473" y="4701"/>
                </a:lnTo>
                <a:lnTo>
                  <a:pt x="8488" y="4698"/>
                </a:lnTo>
                <a:close/>
                <a:moveTo>
                  <a:pt x="8406" y="4661"/>
                </a:moveTo>
                <a:lnTo>
                  <a:pt x="8422" y="4664"/>
                </a:lnTo>
                <a:lnTo>
                  <a:pt x="8424" y="4683"/>
                </a:lnTo>
                <a:lnTo>
                  <a:pt x="8408" y="4684"/>
                </a:lnTo>
                <a:lnTo>
                  <a:pt x="8395" y="4663"/>
                </a:lnTo>
                <a:lnTo>
                  <a:pt x="8406" y="4661"/>
                </a:lnTo>
                <a:close/>
                <a:moveTo>
                  <a:pt x="8443" y="4642"/>
                </a:moveTo>
                <a:lnTo>
                  <a:pt x="8457" y="4654"/>
                </a:lnTo>
                <a:lnTo>
                  <a:pt x="8462" y="4671"/>
                </a:lnTo>
                <a:lnTo>
                  <a:pt x="8444" y="4665"/>
                </a:lnTo>
                <a:lnTo>
                  <a:pt x="8432" y="4651"/>
                </a:lnTo>
                <a:lnTo>
                  <a:pt x="8443" y="4642"/>
                </a:lnTo>
                <a:close/>
                <a:moveTo>
                  <a:pt x="8682" y="4636"/>
                </a:moveTo>
                <a:lnTo>
                  <a:pt x="8702" y="4659"/>
                </a:lnTo>
                <a:lnTo>
                  <a:pt x="8715" y="4694"/>
                </a:lnTo>
                <a:lnTo>
                  <a:pt x="8724" y="4720"/>
                </a:lnTo>
                <a:lnTo>
                  <a:pt x="8729" y="4760"/>
                </a:lnTo>
                <a:lnTo>
                  <a:pt x="8717" y="4792"/>
                </a:lnTo>
                <a:cubicBezTo>
                  <a:pt x="8713" y="4803"/>
                  <a:pt x="8709" y="4814"/>
                  <a:pt x="8704" y="4825"/>
                </a:cubicBezTo>
                <a:cubicBezTo>
                  <a:pt x="8697" y="4842"/>
                  <a:pt x="8689" y="4859"/>
                  <a:pt x="8680" y="4875"/>
                </a:cubicBezTo>
                <a:lnTo>
                  <a:pt x="8667" y="4920"/>
                </a:lnTo>
                <a:lnTo>
                  <a:pt x="8654" y="4965"/>
                </a:lnTo>
                <a:cubicBezTo>
                  <a:pt x="8650" y="4975"/>
                  <a:pt x="8646" y="4986"/>
                  <a:pt x="8641" y="4996"/>
                </a:cubicBezTo>
                <a:cubicBezTo>
                  <a:pt x="8636" y="5009"/>
                  <a:pt x="8630" y="5023"/>
                  <a:pt x="8624" y="5036"/>
                </a:cubicBezTo>
                <a:lnTo>
                  <a:pt x="8614" y="5062"/>
                </a:lnTo>
                <a:lnTo>
                  <a:pt x="8605" y="5095"/>
                </a:lnTo>
                <a:lnTo>
                  <a:pt x="8592" y="5143"/>
                </a:lnTo>
                <a:lnTo>
                  <a:pt x="8587" y="5175"/>
                </a:lnTo>
                <a:lnTo>
                  <a:pt x="8581" y="5210"/>
                </a:lnTo>
                <a:lnTo>
                  <a:pt x="8561" y="5243"/>
                </a:lnTo>
                <a:lnTo>
                  <a:pt x="8542" y="5267"/>
                </a:lnTo>
                <a:lnTo>
                  <a:pt x="8516" y="5278"/>
                </a:lnTo>
                <a:lnTo>
                  <a:pt x="8481" y="5300"/>
                </a:lnTo>
                <a:lnTo>
                  <a:pt x="8464" y="5307"/>
                </a:lnTo>
                <a:cubicBezTo>
                  <a:pt x="8457" y="5306"/>
                  <a:pt x="8449" y="5303"/>
                  <a:pt x="8442" y="5300"/>
                </a:cubicBezTo>
                <a:cubicBezTo>
                  <a:pt x="8433" y="5295"/>
                  <a:pt x="8427" y="5287"/>
                  <a:pt x="8422" y="5279"/>
                </a:cubicBezTo>
                <a:cubicBezTo>
                  <a:pt x="8415" y="5277"/>
                  <a:pt x="8409" y="5275"/>
                  <a:pt x="8404" y="5270"/>
                </a:cubicBezTo>
                <a:cubicBezTo>
                  <a:pt x="8396" y="5264"/>
                  <a:pt x="8391" y="5255"/>
                  <a:pt x="8389" y="5244"/>
                </a:cubicBezTo>
                <a:cubicBezTo>
                  <a:pt x="8390" y="5232"/>
                  <a:pt x="8389" y="5220"/>
                  <a:pt x="8387" y="5208"/>
                </a:cubicBezTo>
                <a:cubicBezTo>
                  <a:pt x="8385" y="5197"/>
                  <a:pt x="8381" y="5186"/>
                  <a:pt x="8376" y="5175"/>
                </a:cubicBezTo>
                <a:lnTo>
                  <a:pt x="8375" y="5161"/>
                </a:lnTo>
                <a:lnTo>
                  <a:pt x="8384" y="5137"/>
                </a:lnTo>
                <a:lnTo>
                  <a:pt x="8402" y="5110"/>
                </a:lnTo>
                <a:lnTo>
                  <a:pt x="8419" y="5084"/>
                </a:lnTo>
                <a:lnTo>
                  <a:pt x="8431" y="5063"/>
                </a:lnTo>
                <a:lnTo>
                  <a:pt x="8447" y="5031"/>
                </a:lnTo>
                <a:cubicBezTo>
                  <a:pt x="8448" y="5025"/>
                  <a:pt x="8449" y="5020"/>
                  <a:pt x="8450" y="5014"/>
                </a:cubicBezTo>
                <a:cubicBezTo>
                  <a:pt x="8452" y="5000"/>
                  <a:pt x="8451" y="4987"/>
                  <a:pt x="8449" y="4973"/>
                </a:cubicBezTo>
                <a:lnTo>
                  <a:pt x="8436" y="4940"/>
                </a:lnTo>
                <a:cubicBezTo>
                  <a:pt x="8434" y="4931"/>
                  <a:pt x="8434" y="4921"/>
                  <a:pt x="8436" y="4911"/>
                </a:cubicBezTo>
                <a:cubicBezTo>
                  <a:pt x="8437" y="4899"/>
                  <a:pt x="8440" y="4888"/>
                  <a:pt x="8445" y="4877"/>
                </a:cubicBezTo>
                <a:lnTo>
                  <a:pt x="8451" y="4846"/>
                </a:lnTo>
                <a:lnTo>
                  <a:pt x="8467" y="4822"/>
                </a:lnTo>
                <a:cubicBezTo>
                  <a:pt x="8473" y="4822"/>
                  <a:pt x="8479" y="4822"/>
                  <a:pt x="8485" y="4822"/>
                </a:cubicBezTo>
                <a:cubicBezTo>
                  <a:pt x="8498" y="4821"/>
                  <a:pt x="8512" y="4820"/>
                  <a:pt x="8526" y="4817"/>
                </a:cubicBezTo>
                <a:lnTo>
                  <a:pt x="8557" y="4797"/>
                </a:lnTo>
                <a:lnTo>
                  <a:pt x="8579" y="4768"/>
                </a:lnTo>
                <a:cubicBezTo>
                  <a:pt x="8583" y="4756"/>
                  <a:pt x="8592" y="4747"/>
                  <a:pt x="8604" y="4742"/>
                </a:cubicBezTo>
                <a:cubicBezTo>
                  <a:pt x="8610" y="4740"/>
                  <a:pt x="8616" y="4740"/>
                  <a:pt x="8622" y="4740"/>
                </a:cubicBezTo>
                <a:cubicBezTo>
                  <a:pt x="8627" y="4736"/>
                  <a:pt x="8632" y="4733"/>
                  <a:pt x="8637" y="4728"/>
                </a:cubicBezTo>
                <a:cubicBezTo>
                  <a:pt x="8649" y="4718"/>
                  <a:pt x="8661" y="4707"/>
                  <a:pt x="8672" y="4694"/>
                </a:cubicBezTo>
                <a:lnTo>
                  <a:pt x="8681" y="4663"/>
                </a:lnTo>
                <a:lnTo>
                  <a:pt x="8676" y="4647"/>
                </a:lnTo>
                <a:lnTo>
                  <a:pt x="8682" y="4636"/>
                </a:lnTo>
                <a:close/>
                <a:moveTo>
                  <a:pt x="8383" y="4604"/>
                </a:moveTo>
                <a:lnTo>
                  <a:pt x="8392" y="4623"/>
                </a:lnTo>
                <a:lnTo>
                  <a:pt x="8387" y="4638"/>
                </a:lnTo>
                <a:lnTo>
                  <a:pt x="8369" y="4630"/>
                </a:lnTo>
                <a:lnTo>
                  <a:pt x="8372" y="4614"/>
                </a:lnTo>
                <a:lnTo>
                  <a:pt x="8383" y="4604"/>
                </a:lnTo>
                <a:close/>
                <a:moveTo>
                  <a:pt x="13145" y="4583"/>
                </a:moveTo>
                <a:lnTo>
                  <a:pt x="13162" y="4604"/>
                </a:lnTo>
                <a:lnTo>
                  <a:pt x="13168" y="4643"/>
                </a:lnTo>
                <a:cubicBezTo>
                  <a:pt x="13169" y="4658"/>
                  <a:pt x="13173" y="4672"/>
                  <a:pt x="13180" y="4685"/>
                </a:cubicBezTo>
                <a:cubicBezTo>
                  <a:pt x="13184" y="4693"/>
                  <a:pt x="13190" y="4700"/>
                  <a:pt x="13196" y="4707"/>
                </a:cubicBezTo>
                <a:lnTo>
                  <a:pt x="13217" y="4732"/>
                </a:lnTo>
                <a:lnTo>
                  <a:pt x="13237" y="4757"/>
                </a:lnTo>
                <a:lnTo>
                  <a:pt x="13255" y="4784"/>
                </a:lnTo>
                <a:lnTo>
                  <a:pt x="13258" y="4811"/>
                </a:lnTo>
                <a:lnTo>
                  <a:pt x="13263" y="4830"/>
                </a:lnTo>
                <a:lnTo>
                  <a:pt x="13279" y="4849"/>
                </a:lnTo>
                <a:lnTo>
                  <a:pt x="13265" y="4878"/>
                </a:lnTo>
                <a:lnTo>
                  <a:pt x="13265" y="4902"/>
                </a:lnTo>
                <a:lnTo>
                  <a:pt x="13260" y="4923"/>
                </a:lnTo>
                <a:cubicBezTo>
                  <a:pt x="13251" y="4925"/>
                  <a:pt x="13244" y="4931"/>
                  <a:pt x="13242" y="4940"/>
                </a:cubicBezTo>
                <a:cubicBezTo>
                  <a:pt x="13240" y="4949"/>
                  <a:pt x="13243" y="4958"/>
                  <a:pt x="13250" y="4963"/>
                </a:cubicBezTo>
                <a:lnTo>
                  <a:pt x="13279" y="4989"/>
                </a:lnTo>
                <a:lnTo>
                  <a:pt x="13315" y="5014"/>
                </a:lnTo>
                <a:lnTo>
                  <a:pt x="13332" y="5044"/>
                </a:lnTo>
                <a:lnTo>
                  <a:pt x="13357" y="5079"/>
                </a:lnTo>
                <a:lnTo>
                  <a:pt x="13373" y="5117"/>
                </a:lnTo>
                <a:lnTo>
                  <a:pt x="13382" y="5158"/>
                </a:lnTo>
                <a:lnTo>
                  <a:pt x="13411" y="5199"/>
                </a:lnTo>
                <a:lnTo>
                  <a:pt x="13416" y="5215"/>
                </a:lnTo>
                <a:lnTo>
                  <a:pt x="13437" y="5242"/>
                </a:lnTo>
                <a:lnTo>
                  <a:pt x="13459" y="5258"/>
                </a:lnTo>
                <a:lnTo>
                  <a:pt x="13469" y="5283"/>
                </a:lnTo>
                <a:lnTo>
                  <a:pt x="13482" y="5311"/>
                </a:lnTo>
                <a:lnTo>
                  <a:pt x="13487" y="5331"/>
                </a:lnTo>
                <a:lnTo>
                  <a:pt x="13487" y="5368"/>
                </a:lnTo>
                <a:cubicBezTo>
                  <a:pt x="13484" y="5375"/>
                  <a:pt x="13482" y="5383"/>
                  <a:pt x="13482" y="5391"/>
                </a:cubicBezTo>
                <a:cubicBezTo>
                  <a:pt x="13481" y="5398"/>
                  <a:pt x="13481" y="5405"/>
                  <a:pt x="13483" y="5412"/>
                </a:cubicBezTo>
                <a:lnTo>
                  <a:pt x="13465" y="5437"/>
                </a:lnTo>
                <a:cubicBezTo>
                  <a:pt x="13465" y="5447"/>
                  <a:pt x="13465" y="5458"/>
                  <a:pt x="13463" y="5468"/>
                </a:cubicBezTo>
                <a:cubicBezTo>
                  <a:pt x="13462" y="5478"/>
                  <a:pt x="13459" y="5488"/>
                  <a:pt x="13456" y="5497"/>
                </a:cubicBezTo>
                <a:cubicBezTo>
                  <a:pt x="13450" y="5505"/>
                  <a:pt x="13445" y="5512"/>
                  <a:pt x="13439" y="5520"/>
                </a:cubicBezTo>
                <a:cubicBezTo>
                  <a:pt x="13433" y="5527"/>
                  <a:pt x="13427" y="5535"/>
                  <a:pt x="13421" y="5542"/>
                </a:cubicBezTo>
                <a:cubicBezTo>
                  <a:pt x="13413" y="5552"/>
                  <a:pt x="13406" y="5563"/>
                  <a:pt x="13400" y="5574"/>
                </a:cubicBezTo>
                <a:cubicBezTo>
                  <a:pt x="13396" y="5581"/>
                  <a:pt x="13392" y="5589"/>
                  <a:pt x="13389" y="5597"/>
                </a:cubicBezTo>
                <a:lnTo>
                  <a:pt x="13387" y="5615"/>
                </a:lnTo>
                <a:lnTo>
                  <a:pt x="13373" y="5630"/>
                </a:lnTo>
                <a:lnTo>
                  <a:pt x="13350" y="5655"/>
                </a:lnTo>
                <a:lnTo>
                  <a:pt x="13336" y="5668"/>
                </a:lnTo>
                <a:lnTo>
                  <a:pt x="13329" y="5681"/>
                </a:lnTo>
                <a:lnTo>
                  <a:pt x="13296" y="5699"/>
                </a:lnTo>
                <a:lnTo>
                  <a:pt x="13266" y="5713"/>
                </a:lnTo>
                <a:cubicBezTo>
                  <a:pt x="13256" y="5713"/>
                  <a:pt x="13248" y="5718"/>
                  <a:pt x="13244" y="5725"/>
                </a:cubicBezTo>
                <a:cubicBezTo>
                  <a:pt x="13240" y="5732"/>
                  <a:pt x="13240" y="5740"/>
                  <a:pt x="13238" y="5747"/>
                </a:cubicBezTo>
                <a:cubicBezTo>
                  <a:pt x="13237" y="5753"/>
                  <a:pt x="13236" y="5758"/>
                  <a:pt x="13233" y="5763"/>
                </a:cubicBezTo>
                <a:lnTo>
                  <a:pt x="13213" y="5779"/>
                </a:lnTo>
                <a:lnTo>
                  <a:pt x="13204" y="5793"/>
                </a:lnTo>
                <a:lnTo>
                  <a:pt x="13186" y="5811"/>
                </a:lnTo>
                <a:lnTo>
                  <a:pt x="13179" y="5823"/>
                </a:lnTo>
                <a:lnTo>
                  <a:pt x="13148" y="5825"/>
                </a:lnTo>
                <a:cubicBezTo>
                  <a:pt x="13141" y="5834"/>
                  <a:pt x="13135" y="5842"/>
                  <a:pt x="13128" y="5851"/>
                </a:cubicBezTo>
                <a:cubicBezTo>
                  <a:pt x="13122" y="5859"/>
                  <a:pt x="13115" y="5867"/>
                  <a:pt x="13108" y="5875"/>
                </a:cubicBezTo>
                <a:lnTo>
                  <a:pt x="13085" y="5909"/>
                </a:lnTo>
                <a:lnTo>
                  <a:pt x="13063" y="5947"/>
                </a:lnTo>
                <a:cubicBezTo>
                  <a:pt x="13058" y="5952"/>
                  <a:pt x="13050" y="5956"/>
                  <a:pt x="13042" y="5955"/>
                </a:cubicBezTo>
                <a:cubicBezTo>
                  <a:pt x="13036" y="5955"/>
                  <a:pt x="13031" y="5952"/>
                  <a:pt x="13026" y="5949"/>
                </a:cubicBezTo>
                <a:lnTo>
                  <a:pt x="13008" y="5940"/>
                </a:lnTo>
                <a:lnTo>
                  <a:pt x="12990" y="5940"/>
                </a:lnTo>
                <a:lnTo>
                  <a:pt x="12967" y="5945"/>
                </a:lnTo>
                <a:cubicBezTo>
                  <a:pt x="12955" y="5945"/>
                  <a:pt x="12943" y="5949"/>
                  <a:pt x="12934" y="5957"/>
                </a:cubicBezTo>
                <a:cubicBezTo>
                  <a:pt x="12929" y="5961"/>
                  <a:pt x="12925" y="5965"/>
                  <a:pt x="12922" y="5971"/>
                </a:cubicBezTo>
                <a:lnTo>
                  <a:pt x="12901" y="6002"/>
                </a:lnTo>
                <a:cubicBezTo>
                  <a:pt x="12896" y="6006"/>
                  <a:pt x="12890" y="6007"/>
                  <a:pt x="12884" y="6006"/>
                </a:cubicBezTo>
                <a:cubicBezTo>
                  <a:pt x="12876" y="6005"/>
                  <a:pt x="12869" y="5998"/>
                  <a:pt x="12868" y="5989"/>
                </a:cubicBezTo>
                <a:lnTo>
                  <a:pt x="12856" y="5968"/>
                </a:lnTo>
                <a:lnTo>
                  <a:pt x="12836" y="5957"/>
                </a:lnTo>
                <a:lnTo>
                  <a:pt x="12816" y="5956"/>
                </a:lnTo>
                <a:lnTo>
                  <a:pt x="12798" y="5960"/>
                </a:lnTo>
                <a:cubicBezTo>
                  <a:pt x="12795" y="5967"/>
                  <a:pt x="12790" y="5973"/>
                  <a:pt x="12783" y="5977"/>
                </a:cubicBezTo>
                <a:cubicBezTo>
                  <a:pt x="12779" y="5980"/>
                  <a:pt x="12774" y="5981"/>
                  <a:pt x="12770" y="5981"/>
                </a:cubicBezTo>
                <a:lnTo>
                  <a:pt x="12748" y="5977"/>
                </a:lnTo>
                <a:lnTo>
                  <a:pt x="12729" y="5974"/>
                </a:lnTo>
                <a:lnTo>
                  <a:pt x="12702" y="5952"/>
                </a:lnTo>
                <a:lnTo>
                  <a:pt x="12667" y="5933"/>
                </a:lnTo>
                <a:lnTo>
                  <a:pt x="12645" y="5908"/>
                </a:lnTo>
                <a:lnTo>
                  <a:pt x="12653" y="5892"/>
                </a:lnTo>
                <a:lnTo>
                  <a:pt x="12661" y="5878"/>
                </a:lnTo>
                <a:lnTo>
                  <a:pt x="12671" y="5853"/>
                </a:lnTo>
                <a:lnTo>
                  <a:pt x="12662" y="5830"/>
                </a:lnTo>
                <a:lnTo>
                  <a:pt x="12649" y="5817"/>
                </a:lnTo>
                <a:lnTo>
                  <a:pt x="12650" y="5807"/>
                </a:lnTo>
                <a:lnTo>
                  <a:pt x="12652" y="5786"/>
                </a:lnTo>
                <a:lnTo>
                  <a:pt x="12648" y="5770"/>
                </a:lnTo>
                <a:lnTo>
                  <a:pt x="12638" y="5768"/>
                </a:lnTo>
                <a:lnTo>
                  <a:pt x="12619" y="5784"/>
                </a:lnTo>
                <a:lnTo>
                  <a:pt x="12607" y="5805"/>
                </a:lnTo>
                <a:lnTo>
                  <a:pt x="12592" y="5812"/>
                </a:lnTo>
                <a:lnTo>
                  <a:pt x="12579" y="5812"/>
                </a:lnTo>
                <a:lnTo>
                  <a:pt x="12573" y="5801"/>
                </a:lnTo>
                <a:lnTo>
                  <a:pt x="12586" y="5798"/>
                </a:lnTo>
                <a:lnTo>
                  <a:pt x="12604" y="5785"/>
                </a:lnTo>
                <a:lnTo>
                  <a:pt x="12607" y="5768"/>
                </a:lnTo>
                <a:lnTo>
                  <a:pt x="12620" y="5755"/>
                </a:lnTo>
                <a:lnTo>
                  <a:pt x="12639" y="5739"/>
                </a:lnTo>
                <a:lnTo>
                  <a:pt x="12656" y="5723"/>
                </a:lnTo>
                <a:lnTo>
                  <a:pt x="12659" y="5703"/>
                </a:lnTo>
                <a:lnTo>
                  <a:pt x="12648" y="5686"/>
                </a:lnTo>
                <a:lnTo>
                  <a:pt x="12629" y="5686"/>
                </a:lnTo>
                <a:lnTo>
                  <a:pt x="12620" y="5704"/>
                </a:lnTo>
                <a:lnTo>
                  <a:pt x="12608" y="5726"/>
                </a:lnTo>
                <a:lnTo>
                  <a:pt x="12587" y="5742"/>
                </a:lnTo>
                <a:lnTo>
                  <a:pt x="12554" y="5747"/>
                </a:lnTo>
                <a:lnTo>
                  <a:pt x="12544" y="5760"/>
                </a:lnTo>
                <a:lnTo>
                  <a:pt x="12535" y="5780"/>
                </a:lnTo>
                <a:lnTo>
                  <a:pt x="12517" y="5775"/>
                </a:lnTo>
                <a:lnTo>
                  <a:pt x="12515" y="5758"/>
                </a:lnTo>
                <a:lnTo>
                  <a:pt x="12510" y="5741"/>
                </a:lnTo>
                <a:lnTo>
                  <a:pt x="12502" y="5727"/>
                </a:lnTo>
                <a:lnTo>
                  <a:pt x="12491" y="5718"/>
                </a:lnTo>
                <a:cubicBezTo>
                  <a:pt x="12490" y="5708"/>
                  <a:pt x="12488" y="5698"/>
                  <a:pt x="12485" y="5688"/>
                </a:cubicBezTo>
                <a:cubicBezTo>
                  <a:pt x="12483" y="5681"/>
                  <a:pt x="12480" y="5673"/>
                  <a:pt x="12477" y="5667"/>
                </a:cubicBezTo>
                <a:lnTo>
                  <a:pt x="12458" y="5660"/>
                </a:lnTo>
                <a:lnTo>
                  <a:pt x="12446" y="5647"/>
                </a:lnTo>
                <a:lnTo>
                  <a:pt x="12415" y="5626"/>
                </a:lnTo>
                <a:lnTo>
                  <a:pt x="12397" y="5620"/>
                </a:lnTo>
                <a:cubicBezTo>
                  <a:pt x="12386" y="5617"/>
                  <a:pt x="12375" y="5616"/>
                  <a:pt x="12364" y="5617"/>
                </a:cubicBezTo>
                <a:cubicBezTo>
                  <a:pt x="12355" y="5618"/>
                  <a:pt x="12346" y="5620"/>
                  <a:pt x="12337" y="5623"/>
                </a:cubicBezTo>
                <a:lnTo>
                  <a:pt x="12315" y="5633"/>
                </a:lnTo>
                <a:lnTo>
                  <a:pt x="12285" y="5631"/>
                </a:lnTo>
                <a:lnTo>
                  <a:pt x="12262" y="5626"/>
                </a:lnTo>
                <a:lnTo>
                  <a:pt x="12220" y="5640"/>
                </a:lnTo>
                <a:lnTo>
                  <a:pt x="12163" y="5654"/>
                </a:lnTo>
                <a:lnTo>
                  <a:pt x="12132" y="5661"/>
                </a:lnTo>
                <a:lnTo>
                  <a:pt x="12108" y="5668"/>
                </a:lnTo>
                <a:lnTo>
                  <a:pt x="12075" y="5678"/>
                </a:lnTo>
                <a:lnTo>
                  <a:pt x="12052" y="5691"/>
                </a:lnTo>
                <a:lnTo>
                  <a:pt x="12024" y="5711"/>
                </a:lnTo>
                <a:cubicBezTo>
                  <a:pt x="12016" y="5715"/>
                  <a:pt x="12008" y="5717"/>
                  <a:pt x="12000" y="5718"/>
                </a:cubicBezTo>
                <a:cubicBezTo>
                  <a:pt x="11992" y="5719"/>
                  <a:pt x="11984" y="5719"/>
                  <a:pt x="11976" y="5718"/>
                </a:cubicBezTo>
                <a:lnTo>
                  <a:pt x="11953" y="5721"/>
                </a:lnTo>
                <a:lnTo>
                  <a:pt x="11933" y="5725"/>
                </a:lnTo>
                <a:lnTo>
                  <a:pt x="11915" y="5729"/>
                </a:lnTo>
                <a:lnTo>
                  <a:pt x="11872" y="5730"/>
                </a:lnTo>
                <a:lnTo>
                  <a:pt x="11847" y="5734"/>
                </a:lnTo>
                <a:lnTo>
                  <a:pt x="11830" y="5740"/>
                </a:lnTo>
                <a:lnTo>
                  <a:pt x="11792" y="5757"/>
                </a:lnTo>
                <a:lnTo>
                  <a:pt x="11757" y="5764"/>
                </a:lnTo>
                <a:lnTo>
                  <a:pt x="11729" y="5773"/>
                </a:lnTo>
                <a:lnTo>
                  <a:pt x="11708" y="5791"/>
                </a:lnTo>
                <a:lnTo>
                  <a:pt x="11686" y="5794"/>
                </a:lnTo>
                <a:lnTo>
                  <a:pt x="11666" y="5781"/>
                </a:lnTo>
                <a:lnTo>
                  <a:pt x="11639" y="5781"/>
                </a:lnTo>
                <a:lnTo>
                  <a:pt x="11616" y="5758"/>
                </a:lnTo>
                <a:lnTo>
                  <a:pt x="11610" y="5746"/>
                </a:lnTo>
                <a:lnTo>
                  <a:pt x="11603" y="5733"/>
                </a:lnTo>
                <a:lnTo>
                  <a:pt x="11622" y="5727"/>
                </a:lnTo>
                <a:lnTo>
                  <a:pt x="11638" y="5721"/>
                </a:lnTo>
                <a:lnTo>
                  <a:pt x="11646" y="5708"/>
                </a:lnTo>
                <a:lnTo>
                  <a:pt x="11651" y="5687"/>
                </a:lnTo>
                <a:lnTo>
                  <a:pt x="11657" y="5670"/>
                </a:lnTo>
                <a:lnTo>
                  <a:pt x="11669" y="5650"/>
                </a:lnTo>
                <a:lnTo>
                  <a:pt x="11678" y="5625"/>
                </a:lnTo>
                <a:lnTo>
                  <a:pt x="11673" y="5606"/>
                </a:lnTo>
                <a:lnTo>
                  <a:pt x="11669" y="5580"/>
                </a:lnTo>
                <a:lnTo>
                  <a:pt x="11669" y="5560"/>
                </a:lnTo>
                <a:lnTo>
                  <a:pt x="11661" y="5536"/>
                </a:lnTo>
                <a:lnTo>
                  <a:pt x="11657" y="5517"/>
                </a:lnTo>
                <a:lnTo>
                  <a:pt x="11657" y="5429"/>
                </a:lnTo>
                <a:lnTo>
                  <a:pt x="11656" y="5401"/>
                </a:lnTo>
                <a:lnTo>
                  <a:pt x="11659" y="5364"/>
                </a:lnTo>
                <a:lnTo>
                  <a:pt x="11673" y="5326"/>
                </a:lnTo>
                <a:lnTo>
                  <a:pt x="11686" y="5307"/>
                </a:lnTo>
                <a:lnTo>
                  <a:pt x="11689" y="5286"/>
                </a:lnTo>
                <a:lnTo>
                  <a:pt x="11681" y="5273"/>
                </a:lnTo>
                <a:lnTo>
                  <a:pt x="11670" y="5256"/>
                </a:lnTo>
                <a:lnTo>
                  <a:pt x="11668" y="5237"/>
                </a:lnTo>
                <a:lnTo>
                  <a:pt x="11666" y="5215"/>
                </a:lnTo>
                <a:lnTo>
                  <a:pt x="11680" y="5197"/>
                </a:lnTo>
                <a:lnTo>
                  <a:pt x="11689" y="5175"/>
                </a:lnTo>
                <a:lnTo>
                  <a:pt x="11693" y="5155"/>
                </a:lnTo>
                <a:lnTo>
                  <a:pt x="11701" y="5130"/>
                </a:lnTo>
                <a:lnTo>
                  <a:pt x="11745" y="5116"/>
                </a:lnTo>
                <a:lnTo>
                  <a:pt x="11791" y="5103"/>
                </a:lnTo>
                <a:lnTo>
                  <a:pt x="11851" y="5085"/>
                </a:lnTo>
                <a:lnTo>
                  <a:pt x="11882" y="5072"/>
                </a:lnTo>
                <a:lnTo>
                  <a:pt x="11918" y="5055"/>
                </a:lnTo>
                <a:lnTo>
                  <a:pt x="11941" y="5042"/>
                </a:lnTo>
                <a:lnTo>
                  <a:pt x="11976" y="5038"/>
                </a:lnTo>
                <a:lnTo>
                  <a:pt x="12015" y="5034"/>
                </a:lnTo>
                <a:lnTo>
                  <a:pt x="12046" y="5022"/>
                </a:lnTo>
                <a:lnTo>
                  <a:pt x="12071" y="5011"/>
                </a:lnTo>
                <a:lnTo>
                  <a:pt x="12083" y="4999"/>
                </a:lnTo>
                <a:lnTo>
                  <a:pt x="12109" y="4970"/>
                </a:lnTo>
                <a:lnTo>
                  <a:pt x="12123" y="4936"/>
                </a:lnTo>
                <a:lnTo>
                  <a:pt x="12141" y="4908"/>
                </a:lnTo>
                <a:lnTo>
                  <a:pt x="12151" y="4894"/>
                </a:lnTo>
                <a:lnTo>
                  <a:pt x="12163" y="4878"/>
                </a:lnTo>
                <a:lnTo>
                  <a:pt x="12183" y="4888"/>
                </a:lnTo>
                <a:cubicBezTo>
                  <a:pt x="12184" y="4897"/>
                  <a:pt x="12191" y="4903"/>
                  <a:pt x="12200" y="4903"/>
                </a:cubicBezTo>
                <a:cubicBezTo>
                  <a:pt x="12208" y="4903"/>
                  <a:pt x="12214" y="4896"/>
                  <a:pt x="12214" y="4888"/>
                </a:cubicBezTo>
                <a:lnTo>
                  <a:pt x="12224" y="4872"/>
                </a:lnTo>
                <a:lnTo>
                  <a:pt x="12219" y="4858"/>
                </a:lnTo>
                <a:lnTo>
                  <a:pt x="12213" y="4849"/>
                </a:lnTo>
                <a:lnTo>
                  <a:pt x="12213" y="4833"/>
                </a:lnTo>
                <a:lnTo>
                  <a:pt x="12239" y="4830"/>
                </a:lnTo>
                <a:lnTo>
                  <a:pt x="12255" y="4820"/>
                </a:lnTo>
                <a:lnTo>
                  <a:pt x="12283" y="4799"/>
                </a:lnTo>
                <a:cubicBezTo>
                  <a:pt x="12291" y="4790"/>
                  <a:pt x="12300" y="4781"/>
                  <a:pt x="12308" y="4772"/>
                </a:cubicBezTo>
                <a:cubicBezTo>
                  <a:pt x="12313" y="4766"/>
                  <a:pt x="12318" y="4760"/>
                  <a:pt x="12323" y="4755"/>
                </a:cubicBezTo>
                <a:lnTo>
                  <a:pt x="12348" y="4734"/>
                </a:lnTo>
                <a:cubicBezTo>
                  <a:pt x="12354" y="4717"/>
                  <a:pt x="12374" y="4709"/>
                  <a:pt x="12391" y="4717"/>
                </a:cubicBezTo>
                <a:cubicBezTo>
                  <a:pt x="12398" y="4721"/>
                  <a:pt x="12404" y="4728"/>
                  <a:pt x="12405" y="4737"/>
                </a:cubicBezTo>
                <a:lnTo>
                  <a:pt x="12443" y="4751"/>
                </a:lnTo>
                <a:cubicBezTo>
                  <a:pt x="12447" y="4763"/>
                  <a:pt x="12455" y="4774"/>
                  <a:pt x="12466" y="4781"/>
                </a:cubicBezTo>
                <a:cubicBezTo>
                  <a:pt x="12473" y="4784"/>
                  <a:pt x="12481" y="4787"/>
                  <a:pt x="12489" y="4787"/>
                </a:cubicBezTo>
                <a:lnTo>
                  <a:pt x="12517" y="4764"/>
                </a:lnTo>
                <a:lnTo>
                  <a:pt x="12527" y="4752"/>
                </a:lnTo>
                <a:lnTo>
                  <a:pt x="12513" y="4734"/>
                </a:lnTo>
                <a:lnTo>
                  <a:pt x="12512" y="4713"/>
                </a:lnTo>
                <a:lnTo>
                  <a:pt x="12528" y="4698"/>
                </a:lnTo>
                <a:lnTo>
                  <a:pt x="12537" y="4689"/>
                </a:lnTo>
                <a:lnTo>
                  <a:pt x="12550" y="4664"/>
                </a:lnTo>
                <a:lnTo>
                  <a:pt x="12568" y="4650"/>
                </a:lnTo>
                <a:lnTo>
                  <a:pt x="12615" y="4642"/>
                </a:lnTo>
                <a:lnTo>
                  <a:pt x="12638" y="4630"/>
                </a:lnTo>
                <a:lnTo>
                  <a:pt x="12661" y="4616"/>
                </a:lnTo>
                <a:lnTo>
                  <a:pt x="12693" y="4593"/>
                </a:lnTo>
                <a:lnTo>
                  <a:pt x="12730" y="4613"/>
                </a:lnTo>
                <a:lnTo>
                  <a:pt x="12785" y="4618"/>
                </a:lnTo>
                <a:lnTo>
                  <a:pt x="12796" y="4624"/>
                </a:lnTo>
                <a:lnTo>
                  <a:pt x="12831" y="4636"/>
                </a:lnTo>
                <a:lnTo>
                  <a:pt x="12851" y="4651"/>
                </a:lnTo>
                <a:lnTo>
                  <a:pt x="12832" y="4671"/>
                </a:lnTo>
                <a:lnTo>
                  <a:pt x="12815" y="4693"/>
                </a:lnTo>
                <a:lnTo>
                  <a:pt x="12803" y="4706"/>
                </a:lnTo>
                <a:lnTo>
                  <a:pt x="12793" y="4727"/>
                </a:lnTo>
                <a:lnTo>
                  <a:pt x="12793" y="4776"/>
                </a:lnTo>
                <a:lnTo>
                  <a:pt x="12802" y="4803"/>
                </a:lnTo>
                <a:lnTo>
                  <a:pt x="12832" y="4812"/>
                </a:lnTo>
                <a:lnTo>
                  <a:pt x="12866" y="4833"/>
                </a:lnTo>
                <a:lnTo>
                  <a:pt x="12882" y="4850"/>
                </a:lnTo>
                <a:lnTo>
                  <a:pt x="12906" y="4864"/>
                </a:lnTo>
                <a:lnTo>
                  <a:pt x="12935" y="4875"/>
                </a:lnTo>
                <a:lnTo>
                  <a:pt x="12953" y="4904"/>
                </a:lnTo>
                <a:lnTo>
                  <a:pt x="12987" y="4912"/>
                </a:lnTo>
                <a:lnTo>
                  <a:pt x="13001" y="4900"/>
                </a:lnTo>
                <a:lnTo>
                  <a:pt x="13006" y="4886"/>
                </a:lnTo>
                <a:lnTo>
                  <a:pt x="13040" y="4862"/>
                </a:lnTo>
                <a:lnTo>
                  <a:pt x="13061" y="4836"/>
                </a:lnTo>
                <a:cubicBezTo>
                  <a:pt x="13069" y="4830"/>
                  <a:pt x="13076" y="4822"/>
                  <a:pt x="13081" y="4814"/>
                </a:cubicBezTo>
                <a:cubicBezTo>
                  <a:pt x="13084" y="4809"/>
                  <a:pt x="13086" y="4805"/>
                  <a:pt x="13087" y="4800"/>
                </a:cubicBezTo>
                <a:lnTo>
                  <a:pt x="13086" y="4772"/>
                </a:lnTo>
                <a:lnTo>
                  <a:pt x="13087" y="4733"/>
                </a:lnTo>
                <a:lnTo>
                  <a:pt x="13094" y="4710"/>
                </a:lnTo>
                <a:lnTo>
                  <a:pt x="13101" y="4680"/>
                </a:lnTo>
                <a:lnTo>
                  <a:pt x="13103" y="4648"/>
                </a:lnTo>
                <a:lnTo>
                  <a:pt x="13112" y="4612"/>
                </a:lnTo>
                <a:lnTo>
                  <a:pt x="13129" y="4591"/>
                </a:lnTo>
                <a:lnTo>
                  <a:pt x="13145" y="4583"/>
                </a:lnTo>
                <a:close/>
                <a:moveTo>
                  <a:pt x="14007" y="4542"/>
                </a:moveTo>
                <a:lnTo>
                  <a:pt x="14027" y="4542"/>
                </a:lnTo>
                <a:lnTo>
                  <a:pt x="14042" y="4565"/>
                </a:lnTo>
                <a:lnTo>
                  <a:pt x="14028" y="4572"/>
                </a:lnTo>
                <a:lnTo>
                  <a:pt x="14011" y="4555"/>
                </a:lnTo>
                <a:lnTo>
                  <a:pt x="14007" y="4542"/>
                </a:lnTo>
                <a:close/>
                <a:moveTo>
                  <a:pt x="13922" y="4488"/>
                </a:moveTo>
                <a:lnTo>
                  <a:pt x="13943" y="4489"/>
                </a:lnTo>
                <a:lnTo>
                  <a:pt x="13955" y="4502"/>
                </a:lnTo>
                <a:lnTo>
                  <a:pt x="13976" y="4502"/>
                </a:lnTo>
                <a:lnTo>
                  <a:pt x="13976" y="4516"/>
                </a:lnTo>
                <a:lnTo>
                  <a:pt x="13961" y="4522"/>
                </a:lnTo>
                <a:lnTo>
                  <a:pt x="13943" y="4517"/>
                </a:lnTo>
                <a:lnTo>
                  <a:pt x="13926" y="4501"/>
                </a:lnTo>
                <a:lnTo>
                  <a:pt x="13922" y="4488"/>
                </a:lnTo>
                <a:close/>
                <a:moveTo>
                  <a:pt x="12037" y="4481"/>
                </a:moveTo>
                <a:lnTo>
                  <a:pt x="12064" y="4483"/>
                </a:lnTo>
                <a:lnTo>
                  <a:pt x="12097" y="4483"/>
                </a:lnTo>
                <a:lnTo>
                  <a:pt x="12110" y="4504"/>
                </a:lnTo>
                <a:lnTo>
                  <a:pt x="12114" y="4525"/>
                </a:lnTo>
                <a:lnTo>
                  <a:pt x="12098" y="4519"/>
                </a:lnTo>
                <a:lnTo>
                  <a:pt x="12078" y="4510"/>
                </a:lnTo>
                <a:lnTo>
                  <a:pt x="12054" y="4508"/>
                </a:lnTo>
                <a:lnTo>
                  <a:pt x="12036" y="4498"/>
                </a:lnTo>
                <a:lnTo>
                  <a:pt x="12037" y="4481"/>
                </a:lnTo>
                <a:close/>
                <a:moveTo>
                  <a:pt x="13993" y="4440"/>
                </a:moveTo>
                <a:lnTo>
                  <a:pt x="13999" y="4469"/>
                </a:lnTo>
                <a:lnTo>
                  <a:pt x="14012" y="4482"/>
                </a:lnTo>
                <a:lnTo>
                  <a:pt x="14025" y="4500"/>
                </a:lnTo>
                <a:lnTo>
                  <a:pt x="14010" y="4516"/>
                </a:lnTo>
                <a:lnTo>
                  <a:pt x="14000" y="4503"/>
                </a:lnTo>
                <a:lnTo>
                  <a:pt x="14000" y="4489"/>
                </a:lnTo>
                <a:lnTo>
                  <a:pt x="13986" y="4485"/>
                </a:lnTo>
                <a:lnTo>
                  <a:pt x="13986" y="4456"/>
                </a:lnTo>
                <a:lnTo>
                  <a:pt x="13993" y="4440"/>
                </a:lnTo>
                <a:close/>
                <a:moveTo>
                  <a:pt x="11950" y="4424"/>
                </a:moveTo>
                <a:lnTo>
                  <a:pt x="11965" y="4427"/>
                </a:lnTo>
                <a:lnTo>
                  <a:pt x="11989" y="4429"/>
                </a:lnTo>
                <a:lnTo>
                  <a:pt x="12008" y="4438"/>
                </a:lnTo>
                <a:lnTo>
                  <a:pt x="12012" y="4460"/>
                </a:lnTo>
                <a:lnTo>
                  <a:pt x="11981" y="4458"/>
                </a:lnTo>
                <a:lnTo>
                  <a:pt x="11958" y="4474"/>
                </a:lnTo>
                <a:lnTo>
                  <a:pt x="11927" y="4460"/>
                </a:lnTo>
                <a:lnTo>
                  <a:pt x="11907" y="4444"/>
                </a:lnTo>
                <a:lnTo>
                  <a:pt x="11924" y="4432"/>
                </a:lnTo>
                <a:lnTo>
                  <a:pt x="11950" y="4424"/>
                </a:lnTo>
                <a:close/>
                <a:moveTo>
                  <a:pt x="12366" y="4424"/>
                </a:moveTo>
                <a:lnTo>
                  <a:pt x="12388" y="4442"/>
                </a:lnTo>
                <a:lnTo>
                  <a:pt x="12416" y="4428"/>
                </a:lnTo>
                <a:lnTo>
                  <a:pt x="12431" y="4458"/>
                </a:lnTo>
                <a:lnTo>
                  <a:pt x="12394" y="4469"/>
                </a:lnTo>
                <a:lnTo>
                  <a:pt x="12361" y="4469"/>
                </a:lnTo>
                <a:lnTo>
                  <a:pt x="12338" y="4463"/>
                </a:lnTo>
                <a:lnTo>
                  <a:pt x="12315" y="4474"/>
                </a:lnTo>
                <a:lnTo>
                  <a:pt x="12297" y="4518"/>
                </a:lnTo>
                <a:lnTo>
                  <a:pt x="12251" y="4538"/>
                </a:lnTo>
                <a:lnTo>
                  <a:pt x="12241" y="4521"/>
                </a:lnTo>
                <a:lnTo>
                  <a:pt x="12258" y="4509"/>
                </a:lnTo>
                <a:lnTo>
                  <a:pt x="12278" y="4500"/>
                </a:lnTo>
                <a:lnTo>
                  <a:pt x="12291" y="4468"/>
                </a:lnTo>
                <a:lnTo>
                  <a:pt x="12309" y="4447"/>
                </a:lnTo>
                <a:lnTo>
                  <a:pt x="12335" y="4426"/>
                </a:lnTo>
                <a:lnTo>
                  <a:pt x="12366" y="4424"/>
                </a:lnTo>
                <a:close/>
                <a:moveTo>
                  <a:pt x="13838" y="4422"/>
                </a:moveTo>
                <a:lnTo>
                  <a:pt x="13852" y="4427"/>
                </a:lnTo>
                <a:lnTo>
                  <a:pt x="13853" y="4447"/>
                </a:lnTo>
                <a:lnTo>
                  <a:pt x="13861" y="4460"/>
                </a:lnTo>
                <a:lnTo>
                  <a:pt x="13875" y="4464"/>
                </a:lnTo>
                <a:lnTo>
                  <a:pt x="13867" y="4477"/>
                </a:lnTo>
                <a:lnTo>
                  <a:pt x="13853" y="4473"/>
                </a:lnTo>
                <a:cubicBezTo>
                  <a:pt x="13848" y="4471"/>
                  <a:pt x="13844" y="4468"/>
                  <a:pt x="13841" y="4463"/>
                </a:cubicBezTo>
                <a:cubicBezTo>
                  <a:pt x="13838" y="4459"/>
                  <a:pt x="13836" y="4453"/>
                  <a:pt x="13837" y="4447"/>
                </a:cubicBezTo>
                <a:lnTo>
                  <a:pt x="13822" y="4436"/>
                </a:lnTo>
                <a:lnTo>
                  <a:pt x="13838" y="4422"/>
                </a:lnTo>
                <a:close/>
                <a:moveTo>
                  <a:pt x="12108" y="4412"/>
                </a:moveTo>
                <a:lnTo>
                  <a:pt x="12141" y="4416"/>
                </a:lnTo>
                <a:lnTo>
                  <a:pt x="12163" y="4434"/>
                </a:lnTo>
                <a:lnTo>
                  <a:pt x="12189" y="4420"/>
                </a:lnTo>
                <a:cubicBezTo>
                  <a:pt x="12206" y="4408"/>
                  <a:pt x="12227" y="4430"/>
                  <a:pt x="12213" y="4446"/>
                </a:cubicBezTo>
                <a:cubicBezTo>
                  <a:pt x="12209" y="4450"/>
                  <a:pt x="12203" y="4451"/>
                  <a:pt x="12197" y="4451"/>
                </a:cubicBezTo>
                <a:cubicBezTo>
                  <a:pt x="12185" y="4451"/>
                  <a:pt x="12171" y="4449"/>
                  <a:pt x="12161" y="4455"/>
                </a:cubicBezTo>
                <a:cubicBezTo>
                  <a:pt x="12154" y="4459"/>
                  <a:pt x="12150" y="4466"/>
                  <a:pt x="12149" y="4473"/>
                </a:cubicBezTo>
                <a:lnTo>
                  <a:pt x="12128" y="4473"/>
                </a:lnTo>
                <a:lnTo>
                  <a:pt x="12102" y="4452"/>
                </a:lnTo>
                <a:lnTo>
                  <a:pt x="12089" y="4425"/>
                </a:lnTo>
                <a:lnTo>
                  <a:pt x="12108" y="4412"/>
                </a:lnTo>
                <a:close/>
                <a:moveTo>
                  <a:pt x="13900" y="4397"/>
                </a:moveTo>
                <a:lnTo>
                  <a:pt x="13915" y="4412"/>
                </a:lnTo>
                <a:lnTo>
                  <a:pt x="13938" y="4425"/>
                </a:lnTo>
                <a:lnTo>
                  <a:pt x="13953" y="4441"/>
                </a:lnTo>
                <a:lnTo>
                  <a:pt x="13954" y="4456"/>
                </a:lnTo>
                <a:lnTo>
                  <a:pt x="13933" y="4457"/>
                </a:lnTo>
                <a:lnTo>
                  <a:pt x="13921" y="4450"/>
                </a:lnTo>
                <a:lnTo>
                  <a:pt x="13907" y="4436"/>
                </a:lnTo>
                <a:lnTo>
                  <a:pt x="13899" y="4424"/>
                </a:lnTo>
                <a:lnTo>
                  <a:pt x="13888" y="4414"/>
                </a:lnTo>
                <a:lnTo>
                  <a:pt x="13888" y="4402"/>
                </a:lnTo>
                <a:lnTo>
                  <a:pt x="13900" y="4397"/>
                </a:lnTo>
                <a:close/>
                <a:moveTo>
                  <a:pt x="13816" y="4347"/>
                </a:moveTo>
                <a:lnTo>
                  <a:pt x="13847" y="4370"/>
                </a:lnTo>
                <a:lnTo>
                  <a:pt x="13860" y="4385"/>
                </a:lnTo>
                <a:lnTo>
                  <a:pt x="13858" y="4403"/>
                </a:lnTo>
                <a:lnTo>
                  <a:pt x="13833" y="4396"/>
                </a:lnTo>
                <a:lnTo>
                  <a:pt x="13813" y="4378"/>
                </a:lnTo>
                <a:lnTo>
                  <a:pt x="13795" y="4366"/>
                </a:lnTo>
                <a:lnTo>
                  <a:pt x="13816" y="4347"/>
                </a:lnTo>
                <a:close/>
                <a:moveTo>
                  <a:pt x="11467" y="4307"/>
                </a:moveTo>
                <a:lnTo>
                  <a:pt x="11517" y="4315"/>
                </a:lnTo>
                <a:lnTo>
                  <a:pt x="11547" y="4347"/>
                </a:lnTo>
                <a:lnTo>
                  <a:pt x="11578" y="4366"/>
                </a:lnTo>
                <a:lnTo>
                  <a:pt x="11615" y="4362"/>
                </a:lnTo>
                <a:lnTo>
                  <a:pt x="11651" y="4348"/>
                </a:lnTo>
                <a:lnTo>
                  <a:pt x="11684" y="4340"/>
                </a:lnTo>
                <a:lnTo>
                  <a:pt x="11715" y="4355"/>
                </a:lnTo>
                <a:lnTo>
                  <a:pt x="11739" y="4379"/>
                </a:lnTo>
                <a:lnTo>
                  <a:pt x="11768" y="4386"/>
                </a:lnTo>
                <a:lnTo>
                  <a:pt x="11805" y="4386"/>
                </a:lnTo>
                <a:lnTo>
                  <a:pt x="11860" y="4411"/>
                </a:lnTo>
                <a:lnTo>
                  <a:pt x="11863" y="4428"/>
                </a:lnTo>
                <a:lnTo>
                  <a:pt x="11850" y="4439"/>
                </a:lnTo>
                <a:lnTo>
                  <a:pt x="11828" y="4441"/>
                </a:lnTo>
                <a:lnTo>
                  <a:pt x="11785" y="4425"/>
                </a:lnTo>
                <a:lnTo>
                  <a:pt x="11720" y="4420"/>
                </a:lnTo>
                <a:lnTo>
                  <a:pt x="11636" y="4420"/>
                </a:lnTo>
                <a:lnTo>
                  <a:pt x="11608" y="4406"/>
                </a:lnTo>
                <a:lnTo>
                  <a:pt x="11584" y="4391"/>
                </a:lnTo>
                <a:lnTo>
                  <a:pt x="11561" y="4390"/>
                </a:lnTo>
                <a:lnTo>
                  <a:pt x="11532" y="4404"/>
                </a:lnTo>
                <a:cubicBezTo>
                  <a:pt x="11523" y="4405"/>
                  <a:pt x="11513" y="4405"/>
                  <a:pt x="11503" y="4404"/>
                </a:cubicBezTo>
                <a:cubicBezTo>
                  <a:pt x="11484" y="4402"/>
                  <a:pt x="11465" y="4396"/>
                  <a:pt x="11447" y="4388"/>
                </a:cubicBezTo>
                <a:cubicBezTo>
                  <a:pt x="11444" y="4383"/>
                  <a:pt x="11440" y="4379"/>
                  <a:pt x="11436" y="4375"/>
                </a:cubicBezTo>
                <a:cubicBezTo>
                  <a:pt x="11427" y="4369"/>
                  <a:pt x="11416" y="4365"/>
                  <a:pt x="11404" y="4367"/>
                </a:cubicBezTo>
                <a:lnTo>
                  <a:pt x="11391" y="4350"/>
                </a:lnTo>
                <a:lnTo>
                  <a:pt x="11408" y="4328"/>
                </a:lnTo>
                <a:lnTo>
                  <a:pt x="11424" y="4322"/>
                </a:lnTo>
                <a:lnTo>
                  <a:pt x="11467" y="4307"/>
                </a:lnTo>
                <a:close/>
                <a:moveTo>
                  <a:pt x="13721" y="4277"/>
                </a:moveTo>
                <a:lnTo>
                  <a:pt x="13734" y="4279"/>
                </a:lnTo>
                <a:lnTo>
                  <a:pt x="13737" y="4320"/>
                </a:lnTo>
                <a:lnTo>
                  <a:pt x="13754" y="4338"/>
                </a:lnTo>
                <a:lnTo>
                  <a:pt x="13773" y="4348"/>
                </a:lnTo>
                <a:lnTo>
                  <a:pt x="13766" y="4368"/>
                </a:lnTo>
                <a:lnTo>
                  <a:pt x="13743" y="4364"/>
                </a:lnTo>
                <a:lnTo>
                  <a:pt x="13726" y="4349"/>
                </a:lnTo>
                <a:lnTo>
                  <a:pt x="13708" y="4328"/>
                </a:lnTo>
                <a:lnTo>
                  <a:pt x="13708" y="4305"/>
                </a:lnTo>
                <a:lnTo>
                  <a:pt x="13721" y="4277"/>
                </a:lnTo>
                <a:close/>
                <a:moveTo>
                  <a:pt x="9015" y="4249"/>
                </a:moveTo>
                <a:lnTo>
                  <a:pt x="9037" y="4255"/>
                </a:lnTo>
                <a:lnTo>
                  <a:pt x="9037" y="4276"/>
                </a:lnTo>
                <a:lnTo>
                  <a:pt x="9027" y="4288"/>
                </a:lnTo>
                <a:lnTo>
                  <a:pt x="9008" y="4278"/>
                </a:lnTo>
                <a:lnTo>
                  <a:pt x="9005" y="4266"/>
                </a:lnTo>
                <a:lnTo>
                  <a:pt x="9015" y="4249"/>
                </a:lnTo>
                <a:close/>
                <a:moveTo>
                  <a:pt x="13623" y="4212"/>
                </a:moveTo>
                <a:lnTo>
                  <a:pt x="13637" y="4232"/>
                </a:lnTo>
                <a:lnTo>
                  <a:pt x="13636" y="4256"/>
                </a:lnTo>
                <a:lnTo>
                  <a:pt x="13625" y="4273"/>
                </a:lnTo>
                <a:lnTo>
                  <a:pt x="13613" y="4292"/>
                </a:lnTo>
                <a:lnTo>
                  <a:pt x="13592" y="4312"/>
                </a:lnTo>
                <a:lnTo>
                  <a:pt x="13562" y="4321"/>
                </a:lnTo>
                <a:lnTo>
                  <a:pt x="13548" y="4330"/>
                </a:lnTo>
                <a:lnTo>
                  <a:pt x="13536" y="4343"/>
                </a:lnTo>
                <a:lnTo>
                  <a:pt x="13522" y="4342"/>
                </a:lnTo>
                <a:lnTo>
                  <a:pt x="13507" y="4320"/>
                </a:lnTo>
                <a:lnTo>
                  <a:pt x="13487" y="4319"/>
                </a:lnTo>
                <a:lnTo>
                  <a:pt x="13473" y="4306"/>
                </a:lnTo>
                <a:lnTo>
                  <a:pt x="13491" y="4303"/>
                </a:lnTo>
                <a:lnTo>
                  <a:pt x="13507" y="4303"/>
                </a:lnTo>
                <a:lnTo>
                  <a:pt x="13520" y="4293"/>
                </a:lnTo>
                <a:lnTo>
                  <a:pt x="13546" y="4296"/>
                </a:lnTo>
                <a:lnTo>
                  <a:pt x="13565" y="4289"/>
                </a:lnTo>
                <a:lnTo>
                  <a:pt x="13589" y="4266"/>
                </a:lnTo>
                <a:lnTo>
                  <a:pt x="13612" y="4243"/>
                </a:lnTo>
                <a:lnTo>
                  <a:pt x="13618" y="4225"/>
                </a:lnTo>
                <a:lnTo>
                  <a:pt x="13623" y="4212"/>
                </a:lnTo>
                <a:close/>
                <a:moveTo>
                  <a:pt x="12581" y="4137"/>
                </a:moveTo>
                <a:cubicBezTo>
                  <a:pt x="12591" y="4137"/>
                  <a:pt x="12601" y="4143"/>
                  <a:pt x="12601" y="4156"/>
                </a:cubicBezTo>
                <a:cubicBezTo>
                  <a:pt x="12602" y="4166"/>
                  <a:pt x="12593" y="4172"/>
                  <a:pt x="12584" y="4178"/>
                </a:cubicBezTo>
                <a:cubicBezTo>
                  <a:pt x="12577" y="4182"/>
                  <a:pt x="12569" y="4186"/>
                  <a:pt x="12562" y="4190"/>
                </a:cubicBezTo>
                <a:lnTo>
                  <a:pt x="12538" y="4189"/>
                </a:lnTo>
                <a:lnTo>
                  <a:pt x="12531" y="4172"/>
                </a:lnTo>
                <a:lnTo>
                  <a:pt x="12500" y="4175"/>
                </a:lnTo>
                <a:lnTo>
                  <a:pt x="12483" y="4157"/>
                </a:lnTo>
                <a:lnTo>
                  <a:pt x="12489" y="4141"/>
                </a:lnTo>
                <a:lnTo>
                  <a:pt x="12515" y="4138"/>
                </a:lnTo>
                <a:lnTo>
                  <a:pt x="12538" y="4152"/>
                </a:lnTo>
                <a:lnTo>
                  <a:pt x="12562" y="4156"/>
                </a:lnTo>
                <a:cubicBezTo>
                  <a:pt x="12562" y="4143"/>
                  <a:pt x="12572" y="4137"/>
                  <a:pt x="12581" y="4137"/>
                </a:cubicBezTo>
                <a:moveTo>
                  <a:pt x="13561" y="4133"/>
                </a:moveTo>
                <a:lnTo>
                  <a:pt x="13579" y="4137"/>
                </a:lnTo>
                <a:lnTo>
                  <a:pt x="13598" y="4147"/>
                </a:lnTo>
                <a:lnTo>
                  <a:pt x="13631" y="4174"/>
                </a:lnTo>
                <a:lnTo>
                  <a:pt x="13668" y="4196"/>
                </a:lnTo>
                <a:lnTo>
                  <a:pt x="13681" y="4241"/>
                </a:lnTo>
                <a:lnTo>
                  <a:pt x="13659" y="4240"/>
                </a:lnTo>
                <a:lnTo>
                  <a:pt x="13650" y="4210"/>
                </a:lnTo>
                <a:lnTo>
                  <a:pt x="13630" y="4189"/>
                </a:lnTo>
                <a:lnTo>
                  <a:pt x="13609" y="4172"/>
                </a:lnTo>
                <a:lnTo>
                  <a:pt x="13584" y="4156"/>
                </a:lnTo>
                <a:lnTo>
                  <a:pt x="13557" y="4146"/>
                </a:lnTo>
                <a:lnTo>
                  <a:pt x="13561" y="4133"/>
                </a:lnTo>
                <a:close/>
                <a:moveTo>
                  <a:pt x="12718" y="4026"/>
                </a:moveTo>
                <a:lnTo>
                  <a:pt x="12748" y="4027"/>
                </a:lnTo>
                <a:lnTo>
                  <a:pt x="12753" y="4055"/>
                </a:lnTo>
                <a:lnTo>
                  <a:pt x="12768" y="4076"/>
                </a:lnTo>
                <a:lnTo>
                  <a:pt x="12776" y="4089"/>
                </a:lnTo>
                <a:lnTo>
                  <a:pt x="12770" y="4115"/>
                </a:lnTo>
                <a:lnTo>
                  <a:pt x="12771" y="4131"/>
                </a:lnTo>
                <a:lnTo>
                  <a:pt x="12791" y="4152"/>
                </a:lnTo>
                <a:lnTo>
                  <a:pt x="12808" y="4169"/>
                </a:lnTo>
                <a:lnTo>
                  <a:pt x="12827" y="4187"/>
                </a:lnTo>
                <a:cubicBezTo>
                  <a:pt x="12832" y="4183"/>
                  <a:pt x="12836" y="4178"/>
                  <a:pt x="12840" y="4173"/>
                </a:cubicBezTo>
                <a:cubicBezTo>
                  <a:pt x="12845" y="4165"/>
                  <a:pt x="12850" y="4156"/>
                  <a:pt x="12851" y="4146"/>
                </a:cubicBezTo>
                <a:lnTo>
                  <a:pt x="12868" y="4140"/>
                </a:lnTo>
                <a:lnTo>
                  <a:pt x="12896" y="4126"/>
                </a:lnTo>
                <a:lnTo>
                  <a:pt x="12920" y="4112"/>
                </a:lnTo>
                <a:lnTo>
                  <a:pt x="12938" y="4098"/>
                </a:lnTo>
                <a:lnTo>
                  <a:pt x="12954" y="4080"/>
                </a:lnTo>
                <a:lnTo>
                  <a:pt x="12984" y="4080"/>
                </a:lnTo>
                <a:cubicBezTo>
                  <a:pt x="12987" y="4084"/>
                  <a:pt x="12991" y="4087"/>
                  <a:pt x="12994" y="4091"/>
                </a:cubicBezTo>
                <a:cubicBezTo>
                  <a:pt x="12999" y="4097"/>
                  <a:pt x="13004" y="4102"/>
                  <a:pt x="13009" y="4108"/>
                </a:cubicBezTo>
                <a:lnTo>
                  <a:pt x="13037" y="4120"/>
                </a:lnTo>
                <a:lnTo>
                  <a:pt x="13066" y="4127"/>
                </a:lnTo>
                <a:lnTo>
                  <a:pt x="13094" y="4143"/>
                </a:lnTo>
                <a:lnTo>
                  <a:pt x="13140" y="4153"/>
                </a:lnTo>
                <a:lnTo>
                  <a:pt x="13170" y="4168"/>
                </a:lnTo>
                <a:lnTo>
                  <a:pt x="13230" y="4185"/>
                </a:lnTo>
                <a:lnTo>
                  <a:pt x="13270" y="4214"/>
                </a:lnTo>
                <a:lnTo>
                  <a:pt x="13316" y="4248"/>
                </a:lnTo>
                <a:lnTo>
                  <a:pt x="13357" y="4266"/>
                </a:lnTo>
                <a:lnTo>
                  <a:pt x="13384" y="4278"/>
                </a:lnTo>
                <a:lnTo>
                  <a:pt x="13406" y="4314"/>
                </a:lnTo>
                <a:lnTo>
                  <a:pt x="13416" y="4340"/>
                </a:lnTo>
                <a:lnTo>
                  <a:pt x="13392" y="4351"/>
                </a:lnTo>
                <a:lnTo>
                  <a:pt x="13384" y="4368"/>
                </a:lnTo>
                <a:lnTo>
                  <a:pt x="13395" y="4391"/>
                </a:lnTo>
                <a:lnTo>
                  <a:pt x="13426" y="4409"/>
                </a:lnTo>
                <a:lnTo>
                  <a:pt x="13427" y="4432"/>
                </a:lnTo>
                <a:lnTo>
                  <a:pt x="13427" y="4456"/>
                </a:lnTo>
                <a:lnTo>
                  <a:pt x="13444" y="4475"/>
                </a:lnTo>
                <a:lnTo>
                  <a:pt x="13476" y="4489"/>
                </a:lnTo>
                <a:lnTo>
                  <a:pt x="13504" y="4492"/>
                </a:lnTo>
                <a:lnTo>
                  <a:pt x="13527" y="4514"/>
                </a:lnTo>
                <a:lnTo>
                  <a:pt x="13554" y="4535"/>
                </a:lnTo>
                <a:lnTo>
                  <a:pt x="13568" y="4560"/>
                </a:lnTo>
                <a:lnTo>
                  <a:pt x="13564" y="4574"/>
                </a:lnTo>
                <a:lnTo>
                  <a:pt x="13526" y="4560"/>
                </a:lnTo>
                <a:lnTo>
                  <a:pt x="13504" y="4551"/>
                </a:lnTo>
                <a:lnTo>
                  <a:pt x="13458" y="4550"/>
                </a:lnTo>
                <a:lnTo>
                  <a:pt x="13419" y="4538"/>
                </a:lnTo>
                <a:lnTo>
                  <a:pt x="13400" y="4521"/>
                </a:lnTo>
                <a:lnTo>
                  <a:pt x="13389" y="4507"/>
                </a:lnTo>
                <a:lnTo>
                  <a:pt x="13378" y="4476"/>
                </a:lnTo>
                <a:lnTo>
                  <a:pt x="13363" y="4450"/>
                </a:lnTo>
                <a:lnTo>
                  <a:pt x="13343" y="4431"/>
                </a:lnTo>
                <a:lnTo>
                  <a:pt x="13305" y="4406"/>
                </a:lnTo>
                <a:lnTo>
                  <a:pt x="13276" y="4389"/>
                </a:lnTo>
                <a:lnTo>
                  <a:pt x="13249" y="4389"/>
                </a:lnTo>
                <a:lnTo>
                  <a:pt x="13225" y="4419"/>
                </a:lnTo>
                <a:cubicBezTo>
                  <a:pt x="13223" y="4424"/>
                  <a:pt x="13221" y="4428"/>
                  <a:pt x="13219" y="4432"/>
                </a:cubicBezTo>
                <a:cubicBezTo>
                  <a:pt x="13214" y="4441"/>
                  <a:pt x="13208" y="4449"/>
                  <a:pt x="13200" y="4456"/>
                </a:cubicBezTo>
                <a:lnTo>
                  <a:pt x="13169" y="4477"/>
                </a:lnTo>
                <a:lnTo>
                  <a:pt x="13125" y="4462"/>
                </a:lnTo>
                <a:lnTo>
                  <a:pt x="13105" y="4459"/>
                </a:lnTo>
                <a:cubicBezTo>
                  <a:pt x="13099" y="4463"/>
                  <a:pt x="13090" y="4464"/>
                  <a:pt x="13083" y="4460"/>
                </a:cubicBezTo>
                <a:cubicBezTo>
                  <a:pt x="13077" y="4457"/>
                  <a:pt x="13072" y="4451"/>
                  <a:pt x="13071" y="4443"/>
                </a:cubicBezTo>
                <a:lnTo>
                  <a:pt x="13048" y="4426"/>
                </a:lnTo>
                <a:lnTo>
                  <a:pt x="13029" y="4417"/>
                </a:lnTo>
                <a:lnTo>
                  <a:pt x="12994" y="4419"/>
                </a:lnTo>
                <a:lnTo>
                  <a:pt x="12969" y="4423"/>
                </a:lnTo>
                <a:lnTo>
                  <a:pt x="12961" y="4410"/>
                </a:lnTo>
                <a:lnTo>
                  <a:pt x="12938" y="4411"/>
                </a:lnTo>
                <a:lnTo>
                  <a:pt x="12947" y="4393"/>
                </a:lnTo>
                <a:lnTo>
                  <a:pt x="12964" y="4389"/>
                </a:lnTo>
                <a:lnTo>
                  <a:pt x="12981" y="4376"/>
                </a:lnTo>
                <a:lnTo>
                  <a:pt x="12996" y="4363"/>
                </a:lnTo>
                <a:lnTo>
                  <a:pt x="12996" y="4333"/>
                </a:lnTo>
                <a:lnTo>
                  <a:pt x="12978" y="4300"/>
                </a:lnTo>
                <a:cubicBezTo>
                  <a:pt x="12974" y="4292"/>
                  <a:pt x="12970" y="4285"/>
                  <a:pt x="12964" y="4279"/>
                </a:cubicBezTo>
                <a:cubicBezTo>
                  <a:pt x="12956" y="4270"/>
                  <a:pt x="12946" y="4263"/>
                  <a:pt x="12935" y="4257"/>
                </a:cubicBezTo>
                <a:cubicBezTo>
                  <a:pt x="12918" y="4249"/>
                  <a:pt x="12900" y="4245"/>
                  <a:pt x="12881" y="4245"/>
                </a:cubicBezTo>
                <a:lnTo>
                  <a:pt x="12868" y="4229"/>
                </a:lnTo>
                <a:lnTo>
                  <a:pt x="12848" y="4220"/>
                </a:lnTo>
                <a:lnTo>
                  <a:pt x="12814" y="4201"/>
                </a:lnTo>
                <a:cubicBezTo>
                  <a:pt x="12805" y="4194"/>
                  <a:pt x="12794" y="4189"/>
                  <a:pt x="12783" y="4186"/>
                </a:cubicBezTo>
                <a:cubicBezTo>
                  <a:pt x="12772" y="4184"/>
                  <a:pt x="12761" y="4184"/>
                  <a:pt x="12750" y="4186"/>
                </a:cubicBezTo>
                <a:lnTo>
                  <a:pt x="12726" y="4189"/>
                </a:lnTo>
                <a:lnTo>
                  <a:pt x="12704" y="4173"/>
                </a:lnTo>
                <a:lnTo>
                  <a:pt x="12704" y="4153"/>
                </a:lnTo>
                <a:lnTo>
                  <a:pt x="12726" y="4139"/>
                </a:lnTo>
                <a:lnTo>
                  <a:pt x="12735" y="4119"/>
                </a:lnTo>
                <a:lnTo>
                  <a:pt x="12723" y="4106"/>
                </a:lnTo>
                <a:lnTo>
                  <a:pt x="12697" y="4093"/>
                </a:lnTo>
                <a:lnTo>
                  <a:pt x="12656" y="4081"/>
                </a:lnTo>
                <a:lnTo>
                  <a:pt x="12631" y="4068"/>
                </a:lnTo>
                <a:lnTo>
                  <a:pt x="12633" y="4052"/>
                </a:lnTo>
                <a:lnTo>
                  <a:pt x="12646" y="4054"/>
                </a:lnTo>
                <a:lnTo>
                  <a:pt x="12676" y="4049"/>
                </a:lnTo>
                <a:lnTo>
                  <a:pt x="12686" y="4027"/>
                </a:lnTo>
                <a:lnTo>
                  <a:pt x="12718" y="4026"/>
                </a:lnTo>
                <a:close/>
                <a:moveTo>
                  <a:pt x="6662" y="3938"/>
                </a:moveTo>
                <a:lnTo>
                  <a:pt x="6660" y="3953"/>
                </a:lnTo>
                <a:lnTo>
                  <a:pt x="6643" y="3968"/>
                </a:lnTo>
                <a:lnTo>
                  <a:pt x="6628" y="3955"/>
                </a:lnTo>
                <a:lnTo>
                  <a:pt x="6636" y="3944"/>
                </a:lnTo>
                <a:lnTo>
                  <a:pt x="6662" y="3938"/>
                </a:lnTo>
                <a:close/>
                <a:moveTo>
                  <a:pt x="12316" y="3916"/>
                </a:moveTo>
                <a:lnTo>
                  <a:pt x="12349" y="3916"/>
                </a:lnTo>
                <a:lnTo>
                  <a:pt x="12347" y="3942"/>
                </a:lnTo>
                <a:lnTo>
                  <a:pt x="12327" y="3967"/>
                </a:lnTo>
                <a:cubicBezTo>
                  <a:pt x="12324" y="3975"/>
                  <a:pt x="12319" y="3981"/>
                  <a:pt x="12312" y="3987"/>
                </a:cubicBezTo>
                <a:cubicBezTo>
                  <a:pt x="12303" y="3994"/>
                  <a:pt x="12292" y="3997"/>
                  <a:pt x="12281" y="3997"/>
                </a:cubicBezTo>
                <a:lnTo>
                  <a:pt x="12253" y="3993"/>
                </a:lnTo>
                <a:lnTo>
                  <a:pt x="12236" y="3981"/>
                </a:lnTo>
                <a:lnTo>
                  <a:pt x="12218" y="3973"/>
                </a:lnTo>
                <a:lnTo>
                  <a:pt x="12198" y="3971"/>
                </a:lnTo>
                <a:cubicBezTo>
                  <a:pt x="12184" y="3969"/>
                  <a:pt x="12170" y="3969"/>
                  <a:pt x="12156" y="3970"/>
                </a:cubicBezTo>
                <a:cubicBezTo>
                  <a:pt x="12145" y="3971"/>
                  <a:pt x="12132" y="3973"/>
                  <a:pt x="12123" y="3981"/>
                </a:cubicBezTo>
                <a:cubicBezTo>
                  <a:pt x="12116" y="3987"/>
                  <a:pt x="12112" y="3997"/>
                  <a:pt x="12110" y="4006"/>
                </a:cubicBezTo>
                <a:cubicBezTo>
                  <a:pt x="12108" y="4016"/>
                  <a:pt x="12108" y="4026"/>
                  <a:pt x="12110" y="4036"/>
                </a:cubicBezTo>
                <a:cubicBezTo>
                  <a:pt x="12116" y="4048"/>
                  <a:pt x="12126" y="4057"/>
                  <a:pt x="12137" y="4064"/>
                </a:cubicBezTo>
                <a:cubicBezTo>
                  <a:pt x="12143" y="4068"/>
                  <a:pt x="12150" y="4071"/>
                  <a:pt x="12157" y="4073"/>
                </a:cubicBezTo>
                <a:lnTo>
                  <a:pt x="12210" y="4052"/>
                </a:lnTo>
                <a:lnTo>
                  <a:pt x="12249" y="4046"/>
                </a:lnTo>
                <a:lnTo>
                  <a:pt x="12258" y="4066"/>
                </a:lnTo>
                <a:lnTo>
                  <a:pt x="12241" y="4073"/>
                </a:lnTo>
                <a:lnTo>
                  <a:pt x="12216" y="4087"/>
                </a:lnTo>
                <a:lnTo>
                  <a:pt x="12198" y="4105"/>
                </a:lnTo>
                <a:cubicBezTo>
                  <a:pt x="12192" y="4118"/>
                  <a:pt x="12192" y="4131"/>
                  <a:pt x="12196" y="4144"/>
                </a:cubicBezTo>
                <a:cubicBezTo>
                  <a:pt x="12199" y="4153"/>
                  <a:pt x="12205" y="4160"/>
                  <a:pt x="12212" y="4166"/>
                </a:cubicBezTo>
                <a:lnTo>
                  <a:pt x="12221" y="4192"/>
                </a:lnTo>
                <a:cubicBezTo>
                  <a:pt x="12228" y="4202"/>
                  <a:pt x="12228" y="4216"/>
                  <a:pt x="12221" y="4226"/>
                </a:cubicBezTo>
                <a:cubicBezTo>
                  <a:pt x="12218" y="4230"/>
                  <a:pt x="12214" y="4234"/>
                  <a:pt x="12209" y="4236"/>
                </a:cubicBezTo>
                <a:cubicBezTo>
                  <a:pt x="12200" y="4232"/>
                  <a:pt x="12191" y="4227"/>
                  <a:pt x="12183" y="4221"/>
                </a:cubicBezTo>
                <a:cubicBezTo>
                  <a:pt x="12175" y="4216"/>
                  <a:pt x="12168" y="4210"/>
                  <a:pt x="12163" y="4202"/>
                </a:cubicBezTo>
                <a:lnTo>
                  <a:pt x="12163" y="4167"/>
                </a:lnTo>
                <a:lnTo>
                  <a:pt x="12151" y="4145"/>
                </a:lnTo>
                <a:lnTo>
                  <a:pt x="12133" y="4151"/>
                </a:lnTo>
                <a:cubicBezTo>
                  <a:pt x="12121" y="4154"/>
                  <a:pt x="12111" y="4161"/>
                  <a:pt x="12103" y="4170"/>
                </a:cubicBezTo>
                <a:cubicBezTo>
                  <a:pt x="12098" y="4177"/>
                  <a:pt x="12093" y="4185"/>
                  <a:pt x="12092" y="4194"/>
                </a:cubicBezTo>
                <a:lnTo>
                  <a:pt x="12098" y="4220"/>
                </a:lnTo>
                <a:lnTo>
                  <a:pt x="12111" y="4256"/>
                </a:lnTo>
                <a:lnTo>
                  <a:pt x="12099" y="4284"/>
                </a:lnTo>
                <a:lnTo>
                  <a:pt x="12069" y="4288"/>
                </a:lnTo>
                <a:lnTo>
                  <a:pt x="12057" y="4267"/>
                </a:lnTo>
                <a:lnTo>
                  <a:pt x="12068" y="4239"/>
                </a:lnTo>
                <a:lnTo>
                  <a:pt x="12062" y="4215"/>
                </a:lnTo>
                <a:lnTo>
                  <a:pt x="12049" y="4199"/>
                </a:lnTo>
                <a:lnTo>
                  <a:pt x="12034" y="4161"/>
                </a:lnTo>
                <a:lnTo>
                  <a:pt x="12053" y="4130"/>
                </a:lnTo>
                <a:lnTo>
                  <a:pt x="12080" y="4100"/>
                </a:lnTo>
                <a:lnTo>
                  <a:pt x="12085" y="4081"/>
                </a:lnTo>
                <a:lnTo>
                  <a:pt x="12081" y="4059"/>
                </a:lnTo>
                <a:lnTo>
                  <a:pt x="12081" y="4020"/>
                </a:lnTo>
                <a:lnTo>
                  <a:pt x="12083" y="3986"/>
                </a:lnTo>
                <a:lnTo>
                  <a:pt x="12091" y="3964"/>
                </a:lnTo>
                <a:lnTo>
                  <a:pt x="12137" y="3947"/>
                </a:lnTo>
                <a:lnTo>
                  <a:pt x="12173" y="3944"/>
                </a:lnTo>
                <a:lnTo>
                  <a:pt x="12195" y="3946"/>
                </a:lnTo>
                <a:lnTo>
                  <a:pt x="12241" y="3948"/>
                </a:lnTo>
                <a:lnTo>
                  <a:pt x="12261" y="3961"/>
                </a:lnTo>
                <a:lnTo>
                  <a:pt x="12280" y="3959"/>
                </a:lnTo>
                <a:lnTo>
                  <a:pt x="12304" y="3942"/>
                </a:lnTo>
                <a:lnTo>
                  <a:pt x="12316" y="3916"/>
                </a:lnTo>
                <a:close/>
                <a:moveTo>
                  <a:pt x="6702" y="3888"/>
                </a:moveTo>
                <a:lnTo>
                  <a:pt x="6714" y="3890"/>
                </a:lnTo>
                <a:lnTo>
                  <a:pt x="6718" y="3901"/>
                </a:lnTo>
                <a:lnTo>
                  <a:pt x="6702" y="3911"/>
                </a:lnTo>
                <a:lnTo>
                  <a:pt x="6695" y="3898"/>
                </a:lnTo>
                <a:lnTo>
                  <a:pt x="6702" y="3888"/>
                </a:lnTo>
                <a:close/>
                <a:moveTo>
                  <a:pt x="12505" y="3869"/>
                </a:moveTo>
                <a:lnTo>
                  <a:pt x="12516" y="3886"/>
                </a:lnTo>
                <a:lnTo>
                  <a:pt x="12494" y="3897"/>
                </a:lnTo>
                <a:lnTo>
                  <a:pt x="12489" y="3912"/>
                </a:lnTo>
                <a:lnTo>
                  <a:pt x="12496" y="3933"/>
                </a:lnTo>
                <a:lnTo>
                  <a:pt x="12506" y="3957"/>
                </a:lnTo>
                <a:lnTo>
                  <a:pt x="12506" y="3983"/>
                </a:lnTo>
                <a:lnTo>
                  <a:pt x="12503" y="4008"/>
                </a:lnTo>
                <a:lnTo>
                  <a:pt x="12483" y="4015"/>
                </a:lnTo>
                <a:lnTo>
                  <a:pt x="12458" y="3998"/>
                </a:lnTo>
                <a:lnTo>
                  <a:pt x="12459" y="3977"/>
                </a:lnTo>
                <a:lnTo>
                  <a:pt x="12468" y="3964"/>
                </a:lnTo>
                <a:lnTo>
                  <a:pt x="12475" y="3951"/>
                </a:lnTo>
                <a:lnTo>
                  <a:pt x="12469" y="3933"/>
                </a:lnTo>
                <a:lnTo>
                  <a:pt x="12462" y="3909"/>
                </a:lnTo>
                <a:lnTo>
                  <a:pt x="12474" y="3893"/>
                </a:lnTo>
                <a:lnTo>
                  <a:pt x="12484" y="3876"/>
                </a:lnTo>
                <a:lnTo>
                  <a:pt x="12505" y="3869"/>
                </a:lnTo>
                <a:close/>
                <a:moveTo>
                  <a:pt x="6748" y="3807"/>
                </a:moveTo>
                <a:lnTo>
                  <a:pt x="6762" y="3811"/>
                </a:lnTo>
                <a:lnTo>
                  <a:pt x="6754" y="3830"/>
                </a:lnTo>
                <a:lnTo>
                  <a:pt x="6736" y="3828"/>
                </a:lnTo>
                <a:lnTo>
                  <a:pt x="6733" y="3813"/>
                </a:lnTo>
                <a:lnTo>
                  <a:pt x="6748" y="3807"/>
                </a:lnTo>
                <a:close/>
                <a:moveTo>
                  <a:pt x="9819" y="3761"/>
                </a:moveTo>
                <a:lnTo>
                  <a:pt x="9835" y="3774"/>
                </a:lnTo>
                <a:lnTo>
                  <a:pt x="9821" y="3790"/>
                </a:lnTo>
                <a:lnTo>
                  <a:pt x="9804" y="3773"/>
                </a:lnTo>
                <a:lnTo>
                  <a:pt x="9819" y="3761"/>
                </a:lnTo>
                <a:close/>
                <a:moveTo>
                  <a:pt x="10947" y="3711"/>
                </a:moveTo>
                <a:lnTo>
                  <a:pt x="10970" y="3727"/>
                </a:lnTo>
                <a:lnTo>
                  <a:pt x="10990" y="3742"/>
                </a:lnTo>
                <a:lnTo>
                  <a:pt x="11024" y="3749"/>
                </a:lnTo>
                <a:lnTo>
                  <a:pt x="11051" y="3771"/>
                </a:lnTo>
                <a:lnTo>
                  <a:pt x="11053" y="3792"/>
                </a:lnTo>
                <a:lnTo>
                  <a:pt x="11082" y="3797"/>
                </a:lnTo>
                <a:lnTo>
                  <a:pt x="11093" y="3824"/>
                </a:lnTo>
                <a:lnTo>
                  <a:pt x="11099" y="3848"/>
                </a:lnTo>
                <a:lnTo>
                  <a:pt x="11127" y="3864"/>
                </a:lnTo>
                <a:lnTo>
                  <a:pt x="11157" y="3882"/>
                </a:lnTo>
                <a:lnTo>
                  <a:pt x="11189" y="3906"/>
                </a:lnTo>
                <a:lnTo>
                  <a:pt x="11228" y="3928"/>
                </a:lnTo>
                <a:lnTo>
                  <a:pt x="11251" y="3949"/>
                </a:lnTo>
                <a:lnTo>
                  <a:pt x="11263" y="3959"/>
                </a:lnTo>
                <a:lnTo>
                  <a:pt x="11276" y="3974"/>
                </a:lnTo>
                <a:lnTo>
                  <a:pt x="11288" y="3993"/>
                </a:lnTo>
                <a:lnTo>
                  <a:pt x="11286" y="4019"/>
                </a:lnTo>
                <a:lnTo>
                  <a:pt x="11286" y="4038"/>
                </a:lnTo>
                <a:lnTo>
                  <a:pt x="11312" y="4048"/>
                </a:lnTo>
                <a:lnTo>
                  <a:pt x="11334" y="4064"/>
                </a:lnTo>
                <a:lnTo>
                  <a:pt x="11340" y="4110"/>
                </a:lnTo>
                <a:lnTo>
                  <a:pt x="11373" y="4125"/>
                </a:lnTo>
                <a:lnTo>
                  <a:pt x="11391" y="4149"/>
                </a:lnTo>
                <a:lnTo>
                  <a:pt x="11410" y="4157"/>
                </a:lnTo>
                <a:lnTo>
                  <a:pt x="11419" y="4194"/>
                </a:lnTo>
                <a:lnTo>
                  <a:pt x="11427" y="4221"/>
                </a:lnTo>
                <a:lnTo>
                  <a:pt x="11413" y="4254"/>
                </a:lnTo>
                <a:lnTo>
                  <a:pt x="11384" y="4286"/>
                </a:lnTo>
                <a:lnTo>
                  <a:pt x="11362" y="4295"/>
                </a:lnTo>
                <a:lnTo>
                  <a:pt x="11341" y="4276"/>
                </a:lnTo>
                <a:lnTo>
                  <a:pt x="11314" y="4269"/>
                </a:lnTo>
                <a:lnTo>
                  <a:pt x="11302" y="4255"/>
                </a:lnTo>
                <a:lnTo>
                  <a:pt x="11293" y="4235"/>
                </a:lnTo>
                <a:lnTo>
                  <a:pt x="11267" y="4211"/>
                </a:lnTo>
                <a:lnTo>
                  <a:pt x="11223" y="4169"/>
                </a:lnTo>
                <a:cubicBezTo>
                  <a:pt x="11204" y="4159"/>
                  <a:pt x="11191" y="4140"/>
                  <a:pt x="11189" y="4118"/>
                </a:cubicBezTo>
                <a:cubicBezTo>
                  <a:pt x="11187" y="4102"/>
                  <a:pt x="11192" y="4085"/>
                  <a:pt x="11186" y="4070"/>
                </a:cubicBezTo>
                <a:cubicBezTo>
                  <a:pt x="11181" y="4054"/>
                  <a:pt x="11167" y="4043"/>
                  <a:pt x="11154" y="4032"/>
                </a:cubicBezTo>
                <a:cubicBezTo>
                  <a:pt x="11141" y="4021"/>
                  <a:pt x="11128" y="4009"/>
                  <a:pt x="11116" y="3996"/>
                </a:cubicBezTo>
                <a:lnTo>
                  <a:pt x="11106" y="3945"/>
                </a:lnTo>
                <a:lnTo>
                  <a:pt x="11087" y="3903"/>
                </a:lnTo>
                <a:lnTo>
                  <a:pt x="11048" y="3866"/>
                </a:lnTo>
                <a:lnTo>
                  <a:pt x="11000" y="3820"/>
                </a:lnTo>
                <a:lnTo>
                  <a:pt x="10973" y="3803"/>
                </a:lnTo>
                <a:lnTo>
                  <a:pt x="10936" y="3760"/>
                </a:lnTo>
                <a:lnTo>
                  <a:pt x="10930" y="3743"/>
                </a:lnTo>
                <a:lnTo>
                  <a:pt x="10924" y="3716"/>
                </a:lnTo>
                <a:lnTo>
                  <a:pt x="10947" y="3711"/>
                </a:lnTo>
                <a:close/>
                <a:moveTo>
                  <a:pt x="9838" y="3692"/>
                </a:moveTo>
                <a:lnTo>
                  <a:pt x="9834" y="3709"/>
                </a:lnTo>
                <a:lnTo>
                  <a:pt x="9830" y="3727"/>
                </a:lnTo>
                <a:lnTo>
                  <a:pt x="9809" y="3725"/>
                </a:lnTo>
                <a:lnTo>
                  <a:pt x="9821" y="3697"/>
                </a:lnTo>
                <a:lnTo>
                  <a:pt x="9838" y="3692"/>
                </a:lnTo>
                <a:close/>
                <a:moveTo>
                  <a:pt x="11977" y="3657"/>
                </a:moveTo>
                <a:lnTo>
                  <a:pt x="12005" y="3690"/>
                </a:lnTo>
                <a:lnTo>
                  <a:pt x="12019" y="3716"/>
                </a:lnTo>
                <a:lnTo>
                  <a:pt x="12032" y="3731"/>
                </a:lnTo>
                <a:lnTo>
                  <a:pt x="12019" y="3753"/>
                </a:lnTo>
                <a:lnTo>
                  <a:pt x="12008" y="3768"/>
                </a:lnTo>
                <a:lnTo>
                  <a:pt x="11996" y="3787"/>
                </a:lnTo>
                <a:lnTo>
                  <a:pt x="11984" y="3813"/>
                </a:lnTo>
                <a:lnTo>
                  <a:pt x="11984" y="3842"/>
                </a:lnTo>
                <a:lnTo>
                  <a:pt x="11989" y="3862"/>
                </a:lnTo>
                <a:lnTo>
                  <a:pt x="12008" y="3889"/>
                </a:lnTo>
                <a:lnTo>
                  <a:pt x="12029" y="3916"/>
                </a:lnTo>
                <a:lnTo>
                  <a:pt x="12031" y="3956"/>
                </a:lnTo>
                <a:lnTo>
                  <a:pt x="11990" y="3970"/>
                </a:lnTo>
                <a:lnTo>
                  <a:pt x="11981" y="3993"/>
                </a:lnTo>
                <a:lnTo>
                  <a:pt x="11985" y="4024"/>
                </a:lnTo>
                <a:lnTo>
                  <a:pt x="11971" y="4052"/>
                </a:lnTo>
                <a:lnTo>
                  <a:pt x="11955" y="4077"/>
                </a:lnTo>
                <a:lnTo>
                  <a:pt x="11928" y="4103"/>
                </a:lnTo>
                <a:lnTo>
                  <a:pt x="11918" y="4132"/>
                </a:lnTo>
                <a:lnTo>
                  <a:pt x="11901" y="4177"/>
                </a:lnTo>
                <a:lnTo>
                  <a:pt x="11877" y="4194"/>
                </a:lnTo>
                <a:lnTo>
                  <a:pt x="11858" y="4180"/>
                </a:lnTo>
                <a:lnTo>
                  <a:pt x="11828" y="4169"/>
                </a:lnTo>
                <a:lnTo>
                  <a:pt x="11812" y="4165"/>
                </a:lnTo>
                <a:lnTo>
                  <a:pt x="11785" y="4171"/>
                </a:lnTo>
                <a:lnTo>
                  <a:pt x="11770" y="4171"/>
                </a:lnTo>
                <a:lnTo>
                  <a:pt x="11728" y="4165"/>
                </a:lnTo>
                <a:lnTo>
                  <a:pt x="11699" y="4158"/>
                </a:lnTo>
                <a:lnTo>
                  <a:pt x="11655" y="4151"/>
                </a:lnTo>
                <a:lnTo>
                  <a:pt x="11636" y="4139"/>
                </a:lnTo>
                <a:lnTo>
                  <a:pt x="11623" y="4098"/>
                </a:lnTo>
                <a:lnTo>
                  <a:pt x="11596" y="4060"/>
                </a:lnTo>
                <a:cubicBezTo>
                  <a:pt x="11591" y="4048"/>
                  <a:pt x="11586" y="4036"/>
                  <a:pt x="11581" y="4023"/>
                </a:cubicBezTo>
                <a:cubicBezTo>
                  <a:pt x="11575" y="4006"/>
                  <a:pt x="11568" y="3989"/>
                  <a:pt x="11562" y="3971"/>
                </a:cubicBezTo>
                <a:lnTo>
                  <a:pt x="11566" y="3945"/>
                </a:lnTo>
                <a:lnTo>
                  <a:pt x="11590" y="3916"/>
                </a:lnTo>
                <a:lnTo>
                  <a:pt x="11615" y="3904"/>
                </a:lnTo>
                <a:lnTo>
                  <a:pt x="11625" y="3927"/>
                </a:lnTo>
                <a:lnTo>
                  <a:pt x="11648" y="3944"/>
                </a:lnTo>
                <a:lnTo>
                  <a:pt x="11656" y="3930"/>
                </a:lnTo>
                <a:lnTo>
                  <a:pt x="11665" y="3904"/>
                </a:lnTo>
                <a:lnTo>
                  <a:pt x="11680" y="3886"/>
                </a:lnTo>
                <a:lnTo>
                  <a:pt x="11698" y="3875"/>
                </a:lnTo>
                <a:lnTo>
                  <a:pt x="11722" y="3863"/>
                </a:lnTo>
                <a:lnTo>
                  <a:pt x="11749" y="3849"/>
                </a:lnTo>
                <a:lnTo>
                  <a:pt x="11766" y="3835"/>
                </a:lnTo>
                <a:lnTo>
                  <a:pt x="11785" y="3796"/>
                </a:lnTo>
                <a:lnTo>
                  <a:pt x="11800" y="3782"/>
                </a:lnTo>
                <a:lnTo>
                  <a:pt x="11820" y="3768"/>
                </a:lnTo>
                <a:lnTo>
                  <a:pt x="11836" y="3763"/>
                </a:lnTo>
                <a:lnTo>
                  <a:pt x="11853" y="3757"/>
                </a:lnTo>
                <a:lnTo>
                  <a:pt x="11875" y="3739"/>
                </a:lnTo>
                <a:lnTo>
                  <a:pt x="11896" y="3717"/>
                </a:lnTo>
                <a:lnTo>
                  <a:pt x="11915" y="3693"/>
                </a:lnTo>
                <a:lnTo>
                  <a:pt x="11947" y="3662"/>
                </a:lnTo>
                <a:lnTo>
                  <a:pt x="11977" y="3657"/>
                </a:lnTo>
                <a:close/>
                <a:moveTo>
                  <a:pt x="9787" y="3648"/>
                </a:moveTo>
                <a:lnTo>
                  <a:pt x="9800" y="3661"/>
                </a:lnTo>
                <a:lnTo>
                  <a:pt x="9786" y="3677"/>
                </a:lnTo>
                <a:lnTo>
                  <a:pt x="9773" y="3664"/>
                </a:lnTo>
                <a:lnTo>
                  <a:pt x="9787" y="3648"/>
                </a:lnTo>
                <a:close/>
                <a:moveTo>
                  <a:pt x="13903" y="3609"/>
                </a:moveTo>
                <a:lnTo>
                  <a:pt x="13930" y="3623"/>
                </a:lnTo>
                <a:lnTo>
                  <a:pt x="13912" y="3650"/>
                </a:lnTo>
                <a:lnTo>
                  <a:pt x="13903" y="3609"/>
                </a:lnTo>
                <a:close/>
                <a:moveTo>
                  <a:pt x="12776" y="3582"/>
                </a:moveTo>
                <a:lnTo>
                  <a:pt x="12789" y="3589"/>
                </a:lnTo>
                <a:lnTo>
                  <a:pt x="12789" y="3606"/>
                </a:lnTo>
                <a:lnTo>
                  <a:pt x="12768" y="3614"/>
                </a:lnTo>
                <a:lnTo>
                  <a:pt x="12763" y="3588"/>
                </a:lnTo>
                <a:lnTo>
                  <a:pt x="12776" y="3582"/>
                </a:lnTo>
                <a:close/>
                <a:moveTo>
                  <a:pt x="10177" y="3515"/>
                </a:moveTo>
                <a:lnTo>
                  <a:pt x="10198" y="3517"/>
                </a:lnTo>
                <a:lnTo>
                  <a:pt x="10209" y="3548"/>
                </a:lnTo>
                <a:lnTo>
                  <a:pt x="10228" y="3575"/>
                </a:lnTo>
                <a:lnTo>
                  <a:pt x="10246" y="3590"/>
                </a:lnTo>
                <a:lnTo>
                  <a:pt x="10262" y="3626"/>
                </a:lnTo>
                <a:lnTo>
                  <a:pt x="10254" y="3647"/>
                </a:lnTo>
                <a:lnTo>
                  <a:pt x="10220" y="3677"/>
                </a:lnTo>
                <a:lnTo>
                  <a:pt x="10182" y="3670"/>
                </a:lnTo>
                <a:lnTo>
                  <a:pt x="10172" y="3653"/>
                </a:lnTo>
                <a:lnTo>
                  <a:pt x="10167" y="3614"/>
                </a:lnTo>
                <a:lnTo>
                  <a:pt x="10154" y="3574"/>
                </a:lnTo>
                <a:lnTo>
                  <a:pt x="10155" y="3550"/>
                </a:lnTo>
                <a:lnTo>
                  <a:pt x="10177" y="3515"/>
                </a:lnTo>
                <a:close/>
                <a:moveTo>
                  <a:pt x="12361" y="3492"/>
                </a:moveTo>
                <a:lnTo>
                  <a:pt x="12371" y="3527"/>
                </a:lnTo>
                <a:lnTo>
                  <a:pt x="12377" y="3566"/>
                </a:lnTo>
                <a:cubicBezTo>
                  <a:pt x="12382" y="3576"/>
                  <a:pt x="12388" y="3587"/>
                  <a:pt x="12393" y="3598"/>
                </a:cubicBezTo>
                <a:cubicBezTo>
                  <a:pt x="12399" y="3610"/>
                  <a:pt x="12405" y="3623"/>
                  <a:pt x="12411" y="3636"/>
                </a:cubicBezTo>
                <a:cubicBezTo>
                  <a:pt x="12425" y="3643"/>
                  <a:pt x="12426" y="3662"/>
                  <a:pt x="12412" y="3670"/>
                </a:cubicBezTo>
                <a:cubicBezTo>
                  <a:pt x="12406" y="3674"/>
                  <a:pt x="12399" y="3673"/>
                  <a:pt x="12393" y="3669"/>
                </a:cubicBezTo>
                <a:lnTo>
                  <a:pt x="12391" y="3642"/>
                </a:lnTo>
                <a:lnTo>
                  <a:pt x="12365" y="3636"/>
                </a:lnTo>
                <a:lnTo>
                  <a:pt x="12349" y="3645"/>
                </a:lnTo>
                <a:lnTo>
                  <a:pt x="12350" y="3669"/>
                </a:lnTo>
                <a:lnTo>
                  <a:pt x="12377" y="3689"/>
                </a:lnTo>
                <a:lnTo>
                  <a:pt x="12375" y="3702"/>
                </a:lnTo>
                <a:lnTo>
                  <a:pt x="12351" y="3695"/>
                </a:lnTo>
                <a:lnTo>
                  <a:pt x="12336" y="3706"/>
                </a:lnTo>
                <a:lnTo>
                  <a:pt x="12318" y="3716"/>
                </a:lnTo>
                <a:lnTo>
                  <a:pt x="12306" y="3698"/>
                </a:lnTo>
                <a:lnTo>
                  <a:pt x="12285" y="3661"/>
                </a:lnTo>
                <a:lnTo>
                  <a:pt x="12285" y="3633"/>
                </a:lnTo>
                <a:lnTo>
                  <a:pt x="12266" y="3610"/>
                </a:lnTo>
                <a:lnTo>
                  <a:pt x="12250" y="3605"/>
                </a:lnTo>
                <a:lnTo>
                  <a:pt x="12230" y="3626"/>
                </a:lnTo>
                <a:lnTo>
                  <a:pt x="12190" y="3625"/>
                </a:lnTo>
                <a:lnTo>
                  <a:pt x="12201" y="3605"/>
                </a:lnTo>
                <a:lnTo>
                  <a:pt x="12208" y="3578"/>
                </a:lnTo>
                <a:lnTo>
                  <a:pt x="12234" y="3568"/>
                </a:lnTo>
                <a:lnTo>
                  <a:pt x="12257" y="3584"/>
                </a:lnTo>
                <a:lnTo>
                  <a:pt x="12278" y="3585"/>
                </a:lnTo>
                <a:lnTo>
                  <a:pt x="12293" y="3567"/>
                </a:lnTo>
                <a:lnTo>
                  <a:pt x="12318" y="3550"/>
                </a:lnTo>
                <a:lnTo>
                  <a:pt x="12342" y="3528"/>
                </a:lnTo>
                <a:lnTo>
                  <a:pt x="12344" y="3494"/>
                </a:lnTo>
                <a:lnTo>
                  <a:pt x="12361" y="3492"/>
                </a:lnTo>
                <a:close/>
                <a:moveTo>
                  <a:pt x="12214" y="3465"/>
                </a:moveTo>
                <a:lnTo>
                  <a:pt x="12231" y="3472"/>
                </a:lnTo>
                <a:lnTo>
                  <a:pt x="12245" y="3480"/>
                </a:lnTo>
                <a:lnTo>
                  <a:pt x="12249" y="3499"/>
                </a:lnTo>
                <a:lnTo>
                  <a:pt x="12239" y="3513"/>
                </a:lnTo>
                <a:lnTo>
                  <a:pt x="12239" y="3536"/>
                </a:lnTo>
                <a:lnTo>
                  <a:pt x="12216" y="3542"/>
                </a:lnTo>
                <a:lnTo>
                  <a:pt x="12208" y="3527"/>
                </a:lnTo>
                <a:lnTo>
                  <a:pt x="12197" y="3518"/>
                </a:lnTo>
                <a:lnTo>
                  <a:pt x="12196" y="3499"/>
                </a:lnTo>
                <a:lnTo>
                  <a:pt x="12209" y="3481"/>
                </a:lnTo>
                <a:lnTo>
                  <a:pt x="12214" y="3465"/>
                </a:lnTo>
                <a:close/>
                <a:moveTo>
                  <a:pt x="3380" y="3440"/>
                </a:moveTo>
                <a:lnTo>
                  <a:pt x="3397" y="3442"/>
                </a:lnTo>
                <a:lnTo>
                  <a:pt x="3409" y="3442"/>
                </a:lnTo>
                <a:lnTo>
                  <a:pt x="3415" y="3450"/>
                </a:lnTo>
                <a:lnTo>
                  <a:pt x="3405" y="3463"/>
                </a:lnTo>
                <a:lnTo>
                  <a:pt x="3403" y="3477"/>
                </a:lnTo>
                <a:lnTo>
                  <a:pt x="3400" y="3495"/>
                </a:lnTo>
                <a:lnTo>
                  <a:pt x="3371" y="3495"/>
                </a:lnTo>
                <a:lnTo>
                  <a:pt x="3359" y="3482"/>
                </a:lnTo>
                <a:lnTo>
                  <a:pt x="3366" y="3469"/>
                </a:lnTo>
                <a:lnTo>
                  <a:pt x="3376" y="3456"/>
                </a:lnTo>
                <a:lnTo>
                  <a:pt x="3366" y="3447"/>
                </a:lnTo>
                <a:lnTo>
                  <a:pt x="3380" y="3440"/>
                </a:lnTo>
                <a:close/>
                <a:moveTo>
                  <a:pt x="12050" y="3435"/>
                </a:moveTo>
                <a:lnTo>
                  <a:pt x="12068" y="3449"/>
                </a:lnTo>
                <a:lnTo>
                  <a:pt x="12057" y="3480"/>
                </a:lnTo>
                <a:lnTo>
                  <a:pt x="12031" y="3514"/>
                </a:lnTo>
                <a:lnTo>
                  <a:pt x="12020" y="3527"/>
                </a:lnTo>
                <a:lnTo>
                  <a:pt x="12007" y="3547"/>
                </a:lnTo>
                <a:lnTo>
                  <a:pt x="11984" y="3562"/>
                </a:lnTo>
                <a:cubicBezTo>
                  <a:pt x="11968" y="3584"/>
                  <a:pt x="11934" y="3567"/>
                  <a:pt x="11942" y="3542"/>
                </a:cubicBezTo>
                <a:cubicBezTo>
                  <a:pt x="11946" y="3529"/>
                  <a:pt x="11962" y="3524"/>
                  <a:pt x="11972" y="3532"/>
                </a:cubicBezTo>
                <a:lnTo>
                  <a:pt x="11992" y="3518"/>
                </a:lnTo>
                <a:lnTo>
                  <a:pt x="11992" y="3487"/>
                </a:lnTo>
                <a:lnTo>
                  <a:pt x="12007" y="3470"/>
                </a:lnTo>
                <a:lnTo>
                  <a:pt x="12033" y="3447"/>
                </a:lnTo>
                <a:lnTo>
                  <a:pt x="12050" y="3435"/>
                </a:lnTo>
                <a:close/>
                <a:moveTo>
                  <a:pt x="12271" y="3424"/>
                </a:moveTo>
                <a:lnTo>
                  <a:pt x="12286" y="3432"/>
                </a:lnTo>
                <a:lnTo>
                  <a:pt x="12306" y="3461"/>
                </a:lnTo>
                <a:lnTo>
                  <a:pt x="12308" y="3489"/>
                </a:lnTo>
                <a:lnTo>
                  <a:pt x="12292" y="3496"/>
                </a:lnTo>
                <a:lnTo>
                  <a:pt x="12286" y="3480"/>
                </a:lnTo>
                <a:lnTo>
                  <a:pt x="12283" y="3452"/>
                </a:lnTo>
                <a:lnTo>
                  <a:pt x="12266" y="3438"/>
                </a:lnTo>
                <a:lnTo>
                  <a:pt x="12271" y="3424"/>
                </a:lnTo>
                <a:close/>
                <a:moveTo>
                  <a:pt x="3427" y="3403"/>
                </a:moveTo>
                <a:lnTo>
                  <a:pt x="3441" y="3406"/>
                </a:lnTo>
                <a:lnTo>
                  <a:pt x="3448" y="3426"/>
                </a:lnTo>
                <a:lnTo>
                  <a:pt x="3424" y="3426"/>
                </a:lnTo>
                <a:lnTo>
                  <a:pt x="3417" y="3412"/>
                </a:lnTo>
                <a:lnTo>
                  <a:pt x="3427" y="3403"/>
                </a:lnTo>
                <a:close/>
                <a:moveTo>
                  <a:pt x="12192" y="3392"/>
                </a:moveTo>
                <a:lnTo>
                  <a:pt x="12210" y="3399"/>
                </a:lnTo>
                <a:lnTo>
                  <a:pt x="12193" y="3429"/>
                </a:lnTo>
                <a:lnTo>
                  <a:pt x="12195" y="3449"/>
                </a:lnTo>
                <a:lnTo>
                  <a:pt x="12184" y="3460"/>
                </a:lnTo>
                <a:lnTo>
                  <a:pt x="12161" y="3456"/>
                </a:lnTo>
                <a:lnTo>
                  <a:pt x="12142" y="3435"/>
                </a:lnTo>
                <a:lnTo>
                  <a:pt x="12161" y="3415"/>
                </a:lnTo>
                <a:cubicBezTo>
                  <a:pt x="12163" y="3413"/>
                  <a:pt x="12165" y="3411"/>
                  <a:pt x="12167" y="3409"/>
                </a:cubicBezTo>
                <a:cubicBezTo>
                  <a:pt x="12169" y="3406"/>
                  <a:pt x="12171" y="3404"/>
                  <a:pt x="12173" y="3402"/>
                </a:cubicBezTo>
                <a:lnTo>
                  <a:pt x="12192" y="3392"/>
                </a:lnTo>
                <a:close/>
                <a:moveTo>
                  <a:pt x="3390" y="3369"/>
                </a:moveTo>
                <a:lnTo>
                  <a:pt x="3401" y="3379"/>
                </a:lnTo>
                <a:lnTo>
                  <a:pt x="3396" y="3400"/>
                </a:lnTo>
                <a:lnTo>
                  <a:pt x="3382" y="3398"/>
                </a:lnTo>
                <a:lnTo>
                  <a:pt x="3378" y="3383"/>
                </a:lnTo>
                <a:lnTo>
                  <a:pt x="3390" y="3369"/>
                </a:lnTo>
                <a:close/>
                <a:moveTo>
                  <a:pt x="12313" y="3365"/>
                </a:moveTo>
                <a:lnTo>
                  <a:pt x="12328" y="3385"/>
                </a:lnTo>
                <a:lnTo>
                  <a:pt x="12343" y="3388"/>
                </a:lnTo>
                <a:lnTo>
                  <a:pt x="12360" y="3402"/>
                </a:lnTo>
                <a:lnTo>
                  <a:pt x="12378" y="3434"/>
                </a:lnTo>
                <a:lnTo>
                  <a:pt x="12341" y="3432"/>
                </a:lnTo>
                <a:lnTo>
                  <a:pt x="12316" y="3422"/>
                </a:lnTo>
                <a:lnTo>
                  <a:pt x="12293" y="3392"/>
                </a:lnTo>
                <a:lnTo>
                  <a:pt x="12278" y="3369"/>
                </a:lnTo>
                <a:lnTo>
                  <a:pt x="12293" y="3365"/>
                </a:lnTo>
                <a:lnTo>
                  <a:pt x="12313" y="3365"/>
                </a:lnTo>
                <a:close/>
                <a:moveTo>
                  <a:pt x="3044" y="3330"/>
                </a:moveTo>
                <a:lnTo>
                  <a:pt x="3056" y="3341"/>
                </a:lnTo>
                <a:lnTo>
                  <a:pt x="3070" y="3368"/>
                </a:lnTo>
                <a:lnTo>
                  <a:pt x="3051" y="3378"/>
                </a:lnTo>
                <a:lnTo>
                  <a:pt x="3038" y="3358"/>
                </a:lnTo>
                <a:lnTo>
                  <a:pt x="3034" y="3346"/>
                </a:lnTo>
                <a:lnTo>
                  <a:pt x="3044" y="3330"/>
                </a:lnTo>
                <a:close/>
                <a:moveTo>
                  <a:pt x="2983" y="3327"/>
                </a:moveTo>
                <a:lnTo>
                  <a:pt x="2998" y="3339"/>
                </a:lnTo>
                <a:lnTo>
                  <a:pt x="3005" y="3356"/>
                </a:lnTo>
                <a:lnTo>
                  <a:pt x="3002" y="3369"/>
                </a:lnTo>
                <a:lnTo>
                  <a:pt x="2980" y="3365"/>
                </a:lnTo>
                <a:lnTo>
                  <a:pt x="2980" y="3337"/>
                </a:lnTo>
                <a:lnTo>
                  <a:pt x="2983" y="3327"/>
                </a:lnTo>
                <a:close/>
                <a:moveTo>
                  <a:pt x="12100" y="3320"/>
                </a:moveTo>
                <a:lnTo>
                  <a:pt x="12127" y="3340"/>
                </a:lnTo>
                <a:lnTo>
                  <a:pt x="12144" y="3378"/>
                </a:lnTo>
                <a:lnTo>
                  <a:pt x="12115" y="3379"/>
                </a:lnTo>
                <a:lnTo>
                  <a:pt x="12104" y="3362"/>
                </a:lnTo>
                <a:lnTo>
                  <a:pt x="12084" y="3331"/>
                </a:lnTo>
                <a:lnTo>
                  <a:pt x="12100" y="3320"/>
                </a:lnTo>
                <a:close/>
                <a:moveTo>
                  <a:pt x="3430" y="3320"/>
                </a:moveTo>
                <a:lnTo>
                  <a:pt x="3429" y="3345"/>
                </a:lnTo>
                <a:lnTo>
                  <a:pt x="3413" y="3345"/>
                </a:lnTo>
                <a:lnTo>
                  <a:pt x="3407" y="3331"/>
                </a:lnTo>
                <a:lnTo>
                  <a:pt x="3412" y="3320"/>
                </a:lnTo>
                <a:lnTo>
                  <a:pt x="3430" y="3320"/>
                </a:lnTo>
                <a:close/>
                <a:moveTo>
                  <a:pt x="3529" y="3303"/>
                </a:moveTo>
                <a:lnTo>
                  <a:pt x="3535" y="3317"/>
                </a:lnTo>
                <a:lnTo>
                  <a:pt x="3555" y="3329"/>
                </a:lnTo>
                <a:lnTo>
                  <a:pt x="3541" y="3334"/>
                </a:lnTo>
                <a:lnTo>
                  <a:pt x="3518" y="3332"/>
                </a:lnTo>
                <a:lnTo>
                  <a:pt x="3519" y="3317"/>
                </a:lnTo>
                <a:lnTo>
                  <a:pt x="3529" y="3303"/>
                </a:lnTo>
                <a:close/>
                <a:moveTo>
                  <a:pt x="3435" y="3277"/>
                </a:moveTo>
                <a:lnTo>
                  <a:pt x="3450" y="3293"/>
                </a:lnTo>
                <a:lnTo>
                  <a:pt x="3444" y="3310"/>
                </a:lnTo>
                <a:lnTo>
                  <a:pt x="3427" y="3293"/>
                </a:lnTo>
                <a:lnTo>
                  <a:pt x="3435" y="3277"/>
                </a:lnTo>
                <a:close/>
                <a:moveTo>
                  <a:pt x="13190" y="3248"/>
                </a:moveTo>
                <a:lnTo>
                  <a:pt x="13209" y="3257"/>
                </a:lnTo>
                <a:lnTo>
                  <a:pt x="13206" y="3292"/>
                </a:lnTo>
                <a:lnTo>
                  <a:pt x="13184" y="3290"/>
                </a:lnTo>
                <a:lnTo>
                  <a:pt x="13183" y="3257"/>
                </a:lnTo>
                <a:lnTo>
                  <a:pt x="13190" y="3248"/>
                </a:lnTo>
                <a:close/>
                <a:moveTo>
                  <a:pt x="3469" y="3235"/>
                </a:moveTo>
                <a:lnTo>
                  <a:pt x="3487" y="3243"/>
                </a:lnTo>
                <a:lnTo>
                  <a:pt x="3480" y="3261"/>
                </a:lnTo>
                <a:lnTo>
                  <a:pt x="3462" y="3261"/>
                </a:lnTo>
                <a:lnTo>
                  <a:pt x="3458" y="3244"/>
                </a:lnTo>
                <a:lnTo>
                  <a:pt x="3469" y="3235"/>
                </a:lnTo>
                <a:close/>
                <a:moveTo>
                  <a:pt x="5207" y="3201"/>
                </a:moveTo>
                <a:lnTo>
                  <a:pt x="5221" y="3213"/>
                </a:lnTo>
                <a:lnTo>
                  <a:pt x="5215" y="3227"/>
                </a:lnTo>
                <a:lnTo>
                  <a:pt x="5195" y="3219"/>
                </a:lnTo>
                <a:lnTo>
                  <a:pt x="5197" y="3207"/>
                </a:lnTo>
                <a:lnTo>
                  <a:pt x="5207" y="3201"/>
                </a:lnTo>
                <a:close/>
                <a:moveTo>
                  <a:pt x="5244" y="3195"/>
                </a:moveTo>
                <a:lnTo>
                  <a:pt x="5261" y="3200"/>
                </a:lnTo>
                <a:lnTo>
                  <a:pt x="5266" y="3219"/>
                </a:lnTo>
                <a:lnTo>
                  <a:pt x="5255" y="3225"/>
                </a:lnTo>
                <a:lnTo>
                  <a:pt x="5236" y="3217"/>
                </a:lnTo>
                <a:lnTo>
                  <a:pt x="5232" y="3202"/>
                </a:lnTo>
                <a:lnTo>
                  <a:pt x="5244" y="3195"/>
                </a:lnTo>
                <a:close/>
                <a:moveTo>
                  <a:pt x="3457" y="3190"/>
                </a:moveTo>
                <a:lnTo>
                  <a:pt x="3466" y="3207"/>
                </a:lnTo>
                <a:lnTo>
                  <a:pt x="3450" y="3215"/>
                </a:lnTo>
                <a:lnTo>
                  <a:pt x="3440" y="3205"/>
                </a:lnTo>
                <a:lnTo>
                  <a:pt x="3445" y="3192"/>
                </a:lnTo>
                <a:lnTo>
                  <a:pt x="3457" y="3190"/>
                </a:lnTo>
                <a:close/>
                <a:moveTo>
                  <a:pt x="5245" y="3146"/>
                </a:moveTo>
                <a:lnTo>
                  <a:pt x="5268" y="3148"/>
                </a:lnTo>
                <a:lnTo>
                  <a:pt x="5262" y="3169"/>
                </a:lnTo>
                <a:lnTo>
                  <a:pt x="5246" y="3160"/>
                </a:lnTo>
                <a:lnTo>
                  <a:pt x="5245" y="3146"/>
                </a:lnTo>
                <a:close/>
                <a:moveTo>
                  <a:pt x="5202" y="3143"/>
                </a:moveTo>
                <a:lnTo>
                  <a:pt x="5208" y="3166"/>
                </a:lnTo>
                <a:lnTo>
                  <a:pt x="5185" y="3166"/>
                </a:lnTo>
                <a:lnTo>
                  <a:pt x="5185" y="3149"/>
                </a:lnTo>
                <a:lnTo>
                  <a:pt x="5202" y="3143"/>
                </a:lnTo>
                <a:close/>
                <a:moveTo>
                  <a:pt x="13233" y="3141"/>
                </a:moveTo>
                <a:lnTo>
                  <a:pt x="13244" y="3159"/>
                </a:lnTo>
                <a:lnTo>
                  <a:pt x="13240" y="3172"/>
                </a:lnTo>
                <a:lnTo>
                  <a:pt x="13221" y="3167"/>
                </a:lnTo>
                <a:lnTo>
                  <a:pt x="13224" y="3148"/>
                </a:lnTo>
                <a:lnTo>
                  <a:pt x="13233" y="3141"/>
                </a:lnTo>
                <a:close/>
                <a:moveTo>
                  <a:pt x="3449" y="3135"/>
                </a:moveTo>
                <a:lnTo>
                  <a:pt x="3453" y="3150"/>
                </a:lnTo>
                <a:lnTo>
                  <a:pt x="3445" y="3164"/>
                </a:lnTo>
                <a:lnTo>
                  <a:pt x="3434" y="3182"/>
                </a:lnTo>
                <a:lnTo>
                  <a:pt x="3423" y="3170"/>
                </a:lnTo>
                <a:lnTo>
                  <a:pt x="3425" y="3152"/>
                </a:lnTo>
                <a:lnTo>
                  <a:pt x="3432" y="3139"/>
                </a:lnTo>
                <a:lnTo>
                  <a:pt x="3449" y="3135"/>
                </a:lnTo>
                <a:close/>
                <a:moveTo>
                  <a:pt x="3394" y="3132"/>
                </a:moveTo>
                <a:lnTo>
                  <a:pt x="3403" y="3150"/>
                </a:lnTo>
                <a:lnTo>
                  <a:pt x="3383" y="3155"/>
                </a:lnTo>
                <a:lnTo>
                  <a:pt x="3380" y="3138"/>
                </a:lnTo>
                <a:lnTo>
                  <a:pt x="3394" y="3132"/>
                </a:lnTo>
                <a:close/>
                <a:moveTo>
                  <a:pt x="3317" y="3100"/>
                </a:moveTo>
                <a:lnTo>
                  <a:pt x="3334" y="3110"/>
                </a:lnTo>
                <a:lnTo>
                  <a:pt x="3346" y="3115"/>
                </a:lnTo>
                <a:lnTo>
                  <a:pt x="3358" y="3120"/>
                </a:lnTo>
                <a:lnTo>
                  <a:pt x="3352" y="3132"/>
                </a:lnTo>
                <a:lnTo>
                  <a:pt x="3331" y="3132"/>
                </a:lnTo>
                <a:lnTo>
                  <a:pt x="3307" y="3112"/>
                </a:lnTo>
                <a:lnTo>
                  <a:pt x="3317" y="3100"/>
                </a:lnTo>
                <a:close/>
                <a:moveTo>
                  <a:pt x="5132" y="3099"/>
                </a:moveTo>
                <a:lnTo>
                  <a:pt x="5142" y="3114"/>
                </a:lnTo>
                <a:lnTo>
                  <a:pt x="5136" y="3130"/>
                </a:lnTo>
                <a:lnTo>
                  <a:pt x="5123" y="3119"/>
                </a:lnTo>
                <a:lnTo>
                  <a:pt x="5118" y="3104"/>
                </a:lnTo>
                <a:lnTo>
                  <a:pt x="5132" y="3099"/>
                </a:lnTo>
                <a:close/>
                <a:moveTo>
                  <a:pt x="3426" y="3078"/>
                </a:moveTo>
                <a:lnTo>
                  <a:pt x="3438" y="3092"/>
                </a:lnTo>
                <a:lnTo>
                  <a:pt x="3454" y="3099"/>
                </a:lnTo>
                <a:lnTo>
                  <a:pt x="3446" y="3112"/>
                </a:lnTo>
                <a:lnTo>
                  <a:pt x="3423" y="3110"/>
                </a:lnTo>
                <a:lnTo>
                  <a:pt x="3418" y="3088"/>
                </a:lnTo>
                <a:lnTo>
                  <a:pt x="3426" y="3078"/>
                </a:lnTo>
                <a:close/>
                <a:moveTo>
                  <a:pt x="3375" y="3075"/>
                </a:moveTo>
                <a:lnTo>
                  <a:pt x="3395" y="3080"/>
                </a:lnTo>
                <a:lnTo>
                  <a:pt x="3397" y="3099"/>
                </a:lnTo>
                <a:lnTo>
                  <a:pt x="3388" y="3108"/>
                </a:lnTo>
                <a:lnTo>
                  <a:pt x="3381" y="3099"/>
                </a:lnTo>
                <a:lnTo>
                  <a:pt x="3365" y="3090"/>
                </a:lnTo>
                <a:lnTo>
                  <a:pt x="3375" y="3075"/>
                </a:lnTo>
                <a:close/>
                <a:moveTo>
                  <a:pt x="3237" y="3069"/>
                </a:moveTo>
                <a:lnTo>
                  <a:pt x="3260" y="3076"/>
                </a:lnTo>
                <a:lnTo>
                  <a:pt x="3253" y="3096"/>
                </a:lnTo>
                <a:lnTo>
                  <a:pt x="3222" y="3087"/>
                </a:lnTo>
                <a:lnTo>
                  <a:pt x="3219" y="3074"/>
                </a:lnTo>
                <a:lnTo>
                  <a:pt x="3237" y="3069"/>
                </a:lnTo>
                <a:close/>
                <a:moveTo>
                  <a:pt x="12063" y="3038"/>
                </a:moveTo>
                <a:lnTo>
                  <a:pt x="12097" y="3041"/>
                </a:lnTo>
                <a:lnTo>
                  <a:pt x="12117" y="3082"/>
                </a:lnTo>
                <a:lnTo>
                  <a:pt x="12136" y="3112"/>
                </a:lnTo>
                <a:lnTo>
                  <a:pt x="12155" y="3141"/>
                </a:lnTo>
                <a:lnTo>
                  <a:pt x="12151" y="3162"/>
                </a:lnTo>
                <a:cubicBezTo>
                  <a:pt x="12146" y="3170"/>
                  <a:pt x="12142" y="3178"/>
                  <a:pt x="12138" y="3185"/>
                </a:cubicBezTo>
                <a:cubicBezTo>
                  <a:pt x="12133" y="3195"/>
                  <a:pt x="12127" y="3204"/>
                  <a:pt x="12122" y="3213"/>
                </a:cubicBezTo>
                <a:lnTo>
                  <a:pt x="12123" y="3231"/>
                </a:lnTo>
                <a:lnTo>
                  <a:pt x="12131" y="3245"/>
                </a:lnTo>
                <a:lnTo>
                  <a:pt x="12158" y="3262"/>
                </a:lnTo>
                <a:cubicBezTo>
                  <a:pt x="12159" y="3275"/>
                  <a:pt x="12169" y="3286"/>
                  <a:pt x="12181" y="3288"/>
                </a:cubicBezTo>
                <a:cubicBezTo>
                  <a:pt x="12188" y="3289"/>
                  <a:pt x="12193" y="3288"/>
                  <a:pt x="12199" y="3285"/>
                </a:cubicBezTo>
                <a:lnTo>
                  <a:pt x="12216" y="3282"/>
                </a:lnTo>
                <a:lnTo>
                  <a:pt x="12222" y="3266"/>
                </a:lnTo>
                <a:lnTo>
                  <a:pt x="12241" y="3273"/>
                </a:lnTo>
                <a:lnTo>
                  <a:pt x="12242" y="3285"/>
                </a:lnTo>
                <a:lnTo>
                  <a:pt x="12249" y="3292"/>
                </a:lnTo>
                <a:lnTo>
                  <a:pt x="12258" y="3304"/>
                </a:lnTo>
                <a:lnTo>
                  <a:pt x="12256" y="3331"/>
                </a:lnTo>
                <a:lnTo>
                  <a:pt x="12228" y="3323"/>
                </a:lnTo>
                <a:lnTo>
                  <a:pt x="12201" y="3313"/>
                </a:lnTo>
                <a:lnTo>
                  <a:pt x="12183" y="3311"/>
                </a:lnTo>
                <a:lnTo>
                  <a:pt x="12151" y="3310"/>
                </a:lnTo>
                <a:lnTo>
                  <a:pt x="12121" y="3295"/>
                </a:lnTo>
                <a:lnTo>
                  <a:pt x="12108" y="3282"/>
                </a:lnTo>
                <a:lnTo>
                  <a:pt x="12086" y="3243"/>
                </a:lnTo>
                <a:lnTo>
                  <a:pt x="12078" y="3229"/>
                </a:lnTo>
                <a:cubicBezTo>
                  <a:pt x="12065" y="3222"/>
                  <a:pt x="12053" y="3213"/>
                  <a:pt x="12045" y="3200"/>
                </a:cubicBezTo>
                <a:cubicBezTo>
                  <a:pt x="12038" y="3190"/>
                  <a:pt x="12033" y="3179"/>
                  <a:pt x="12032" y="3167"/>
                </a:cubicBezTo>
                <a:lnTo>
                  <a:pt x="12053" y="3137"/>
                </a:lnTo>
                <a:lnTo>
                  <a:pt x="12063" y="3100"/>
                </a:lnTo>
                <a:lnTo>
                  <a:pt x="12059" y="3072"/>
                </a:lnTo>
                <a:lnTo>
                  <a:pt x="12063" y="3038"/>
                </a:lnTo>
                <a:close/>
                <a:moveTo>
                  <a:pt x="2626" y="3035"/>
                </a:moveTo>
                <a:lnTo>
                  <a:pt x="2645" y="3036"/>
                </a:lnTo>
                <a:lnTo>
                  <a:pt x="2665" y="3041"/>
                </a:lnTo>
                <a:lnTo>
                  <a:pt x="2679" y="3047"/>
                </a:lnTo>
                <a:lnTo>
                  <a:pt x="2701" y="3057"/>
                </a:lnTo>
                <a:lnTo>
                  <a:pt x="2699" y="3072"/>
                </a:lnTo>
                <a:lnTo>
                  <a:pt x="2677" y="3078"/>
                </a:lnTo>
                <a:lnTo>
                  <a:pt x="2645" y="3072"/>
                </a:lnTo>
                <a:lnTo>
                  <a:pt x="2617" y="3063"/>
                </a:lnTo>
                <a:lnTo>
                  <a:pt x="2597" y="3044"/>
                </a:lnTo>
                <a:lnTo>
                  <a:pt x="2626" y="3035"/>
                </a:lnTo>
                <a:close/>
                <a:moveTo>
                  <a:pt x="3321" y="3034"/>
                </a:moveTo>
                <a:lnTo>
                  <a:pt x="3319" y="3055"/>
                </a:lnTo>
                <a:lnTo>
                  <a:pt x="3302" y="3057"/>
                </a:lnTo>
                <a:lnTo>
                  <a:pt x="3298" y="3038"/>
                </a:lnTo>
                <a:lnTo>
                  <a:pt x="3321" y="3034"/>
                </a:lnTo>
                <a:close/>
                <a:moveTo>
                  <a:pt x="3180" y="3034"/>
                </a:moveTo>
                <a:lnTo>
                  <a:pt x="3202" y="3042"/>
                </a:lnTo>
                <a:lnTo>
                  <a:pt x="3213" y="3056"/>
                </a:lnTo>
                <a:lnTo>
                  <a:pt x="3189" y="3075"/>
                </a:lnTo>
                <a:cubicBezTo>
                  <a:pt x="3178" y="3074"/>
                  <a:pt x="3168" y="3072"/>
                  <a:pt x="3158" y="3069"/>
                </a:cubicBezTo>
                <a:cubicBezTo>
                  <a:pt x="3151" y="3067"/>
                  <a:pt x="3144" y="3065"/>
                  <a:pt x="3137" y="3062"/>
                </a:cubicBezTo>
                <a:lnTo>
                  <a:pt x="3133" y="3052"/>
                </a:lnTo>
                <a:lnTo>
                  <a:pt x="3142" y="3038"/>
                </a:lnTo>
                <a:lnTo>
                  <a:pt x="3158" y="3035"/>
                </a:lnTo>
                <a:lnTo>
                  <a:pt x="3180" y="3034"/>
                </a:lnTo>
                <a:close/>
                <a:moveTo>
                  <a:pt x="3268" y="3025"/>
                </a:moveTo>
                <a:lnTo>
                  <a:pt x="3285" y="3042"/>
                </a:lnTo>
                <a:lnTo>
                  <a:pt x="3264" y="3053"/>
                </a:lnTo>
                <a:lnTo>
                  <a:pt x="3237" y="3045"/>
                </a:lnTo>
                <a:lnTo>
                  <a:pt x="3248" y="3032"/>
                </a:lnTo>
                <a:lnTo>
                  <a:pt x="3268" y="3025"/>
                </a:lnTo>
                <a:close/>
                <a:moveTo>
                  <a:pt x="2926" y="2977"/>
                </a:moveTo>
                <a:lnTo>
                  <a:pt x="2954" y="2979"/>
                </a:lnTo>
                <a:lnTo>
                  <a:pt x="2994" y="2983"/>
                </a:lnTo>
                <a:lnTo>
                  <a:pt x="3035" y="2997"/>
                </a:lnTo>
                <a:lnTo>
                  <a:pt x="3052" y="3010"/>
                </a:lnTo>
                <a:lnTo>
                  <a:pt x="3081" y="3018"/>
                </a:lnTo>
                <a:lnTo>
                  <a:pt x="3085" y="3033"/>
                </a:lnTo>
                <a:lnTo>
                  <a:pt x="3072" y="3041"/>
                </a:lnTo>
                <a:lnTo>
                  <a:pt x="3052" y="3041"/>
                </a:lnTo>
                <a:cubicBezTo>
                  <a:pt x="3042" y="3041"/>
                  <a:pt x="3032" y="3042"/>
                  <a:pt x="3022" y="3044"/>
                </a:cubicBezTo>
                <a:cubicBezTo>
                  <a:pt x="3011" y="3047"/>
                  <a:pt x="3000" y="3050"/>
                  <a:pt x="2990" y="3056"/>
                </a:cubicBezTo>
                <a:cubicBezTo>
                  <a:pt x="2982" y="3060"/>
                  <a:pt x="2975" y="3066"/>
                  <a:pt x="2968" y="3073"/>
                </a:cubicBezTo>
                <a:cubicBezTo>
                  <a:pt x="2956" y="3076"/>
                  <a:pt x="2942" y="3076"/>
                  <a:pt x="2931" y="3071"/>
                </a:cubicBezTo>
                <a:cubicBezTo>
                  <a:pt x="2923" y="3068"/>
                  <a:pt x="2916" y="3063"/>
                  <a:pt x="2910" y="3057"/>
                </a:cubicBezTo>
                <a:lnTo>
                  <a:pt x="2879" y="3061"/>
                </a:lnTo>
                <a:lnTo>
                  <a:pt x="2853" y="3068"/>
                </a:lnTo>
                <a:lnTo>
                  <a:pt x="2827" y="3061"/>
                </a:lnTo>
                <a:lnTo>
                  <a:pt x="2796" y="3060"/>
                </a:lnTo>
                <a:lnTo>
                  <a:pt x="2767" y="3047"/>
                </a:lnTo>
                <a:lnTo>
                  <a:pt x="2780" y="3034"/>
                </a:lnTo>
                <a:cubicBezTo>
                  <a:pt x="2793" y="3033"/>
                  <a:pt x="2807" y="3033"/>
                  <a:pt x="2821" y="3034"/>
                </a:cubicBezTo>
                <a:cubicBezTo>
                  <a:pt x="2834" y="3035"/>
                  <a:pt x="2846" y="3036"/>
                  <a:pt x="2858" y="3039"/>
                </a:cubicBezTo>
                <a:lnTo>
                  <a:pt x="2887" y="3038"/>
                </a:lnTo>
                <a:lnTo>
                  <a:pt x="2902" y="3023"/>
                </a:lnTo>
                <a:lnTo>
                  <a:pt x="2879" y="3001"/>
                </a:lnTo>
                <a:lnTo>
                  <a:pt x="2886" y="2988"/>
                </a:lnTo>
                <a:lnTo>
                  <a:pt x="2907" y="2980"/>
                </a:lnTo>
                <a:lnTo>
                  <a:pt x="2926" y="2977"/>
                </a:lnTo>
                <a:close/>
                <a:moveTo>
                  <a:pt x="11540" y="2976"/>
                </a:moveTo>
                <a:lnTo>
                  <a:pt x="11569" y="2979"/>
                </a:lnTo>
                <a:lnTo>
                  <a:pt x="11575" y="3003"/>
                </a:lnTo>
                <a:lnTo>
                  <a:pt x="11542" y="3036"/>
                </a:lnTo>
                <a:lnTo>
                  <a:pt x="11533" y="3063"/>
                </a:lnTo>
                <a:lnTo>
                  <a:pt x="11508" y="3066"/>
                </a:lnTo>
                <a:lnTo>
                  <a:pt x="11495" y="3040"/>
                </a:lnTo>
                <a:lnTo>
                  <a:pt x="11488" y="3018"/>
                </a:lnTo>
                <a:lnTo>
                  <a:pt x="11494" y="2999"/>
                </a:lnTo>
                <a:lnTo>
                  <a:pt x="11505" y="2986"/>
                </a:lnTo>
                <a:lnTo>
                  <a:pt x="11540" y="2976"/>
                </a:lnTo>
                <a:close/>
                <a:moveTo>
                  <a:pt x="2467" y="2975"/>
                </a:moveTo>
                <a:lnTo>
                  <a:pt x="2486" y="2990"/>
                </a:lnTo>
                <a:lnTo>
                  <a:pt x="2471" y="3005"/>
                </a:lnTo>
                <a:lnTo>
                  <a:pt x="2446" y="3001"/>
                </a:lnTo>
                <a:lnTo>
                  <a:pt x="2441" y="2986"/>
                </a:lnTo>
                <a:lnTo>
                  <a:pt x="2448" y="2977"/>
                </a:lnTo>
                <a:lnTo>
                  <a:pt x="2467" y="2975"/>
                </a:lnTo>
                <a:close/>
                <a:moveTo>
                  <a:pt x="2839" y="2854"/>
                </a:moveTo>
                <a:lnTo>
                  <a:pt x="2861" y="2862"/>
                </a:lnTo>
                <a:lnTo>
                  <a:pt x="2861" y="2881"/>
                </a:lnTo>
                <a:lnTo>
                  <a:pt x="2840" y="2878"/>
                </a:lnTo>
                <a:lnTo>
                  <a:pt x="2815" y="2877"/>
                </a:lnTo>
                <a:lnTo>
                  <a:pt x="2804" y="2872"/>
                </a:lnTo>
                <a:lnTo>
                  <a:pt x="2820" y="2860"/>
                </a:lnTo>
                <a:lnTo>
                  <a:pt x="2839" y="2854"/>
                </a:lnTo>
                <a:close/>
                <a:moveTo>
                  <a:pt x="2940" y="2812"/>
                </a:moveTo>
                <a:lnTo>
                  <a:pt x="2953" y="2814"/>
                </a:lnTo>
                <a:lnTo>
                  <a:pt x="2958" y="2827"/>
                </a:lnTo>
                <a:lnTo>
                  <a:pt x="2939" y="2838"/>
                </a:lnTo>
                <a:lnTo>
                  <a:pt x="2919" y="2844"/>
                </a:lnTo>
                <a:lnTo>
                  <a:pt x="2902" y="2854"/>
                </a:lnTo>
                <a:lnTo>
                  <a:pt x="2889" y="2836"/>
                </a:lnTo>
                <a:lnTo>
                  <a:pt x="2907" y="2816"/>
                </a:lnTo>
                <a:lnTo>
                  <a:pt x="2923" y="2816"/>
                </a:lnTo>
                <a:lnTo>
                  <a:pt x="2940" y="2812"/>
                </a:lnTo>
                <a:close/>
                <a:moveTo>
                  <a:pt x="2499" y="2806"/>
                </a:moveTo>
                <a:lnTo>
                  <a:pt x="2538" y="2811"/>
                </a:lnTo>
                <a:lnTo>
                  <a:pt x="2568" y="2816"/>
                </a:lnTo>
                <a:lnTo>
                  <a:pt x="2614" y="2825"/>
                </a:lnTo>
                <a:lnTo>
                  <a:pt x="2662" y="2853"/>
                </a:lnTo>
                <a:lnTo>
                  <a:pt x="2714" y="2887"/>
                </a:lnTo>
                <a:cubicBezTo>
                  <a:pt x="2727" y="2892"/>
                  <a:pt x="2740" y="2896"/>
                  <a:pt x="2754" y="2901"/>
                </a:cubicBezTo>
                <a:cubicBezTo>
                  <a:pt x="2768" y="2906"/>
                  <a:pt x="2782" y="2912"/>
                  <a:pt x="2797" y="2917"/>
                </a:cubicBezTo>
                <a:lnTo>
                  <a:pt x="2829" y="2936"/>
                </a:lnTo>
                <a:lnTo>
                  <a:pt x="2829" y="2955"/>
                </a:lnTo>
                <a:lnTo>
                  <a:pt x="2816" y="2956"/>
                </a:lnTo>
                <a:lnTo>
                  <a:pt x="2793" y="2965"/>
                </a:lnTo>
                <a:cubicBezTo>
                  <a:pt x="2789" y="2969"/>
                  <a:pt x="2784" y="2972"/>
                  <a:pt x="2778" y="2974"/>
                </a:cubicBezTo>
                <a:cubicBezTo>
                  <a:pt x="2768" y="2976"/>
                  <a:pt x="2757" y="2975"/>
                  <a:pt x="2749" y="2970"/>
                </a:cubicBezTo>
                <a:lnTo>
                  <a:pt x="2728" y="2959"/>
                </a:lnTo>
                <a:lnTo>
                  <a:pt x="2696" y="2959"/>
                </a:lnTo>
                <a:lnTo>
                  <a:pt x="2669" y="2962"/>
                </a:lnTo>
                <a:lnTo>
                  <a:pt x="2643" y="2955"/>
                </a:lnTo>
                <a:lnTo>
                  <a:pt x="2651" y="2938"/>
                </a:lnTo>
                <a:lnTo>
                  <a:pt x="2648" y="2912"/>
                </a:lnTo>
                <a:lnTo>
                  <a:pt x="2632" y="2892"/>
                </a:lnTo>
                <a:lnTo>
                  <a:pt x="2574" y="2870"/>
                </a:lnTo>
                <a:lnTo>
                  <a:pt x="2527" y="2854"/>
                </a:lnTo>
                <a:lnTo>
                  <a:pt x="2478" y="2843"/>
                </a:lnTo>
                <a:lnTo>
                  <a:pt x="2398" y="2858"/>
                </a:lnTo>
                <a:lnTo>
                  <a:pt x="2350" y="2869"/>
                </a:lnTo>
                <a:lnTo>
                  <a:pt x="2350" y="2843"/>
                </a:lnTo>
                <a:lnTo>
                  <a:pt x="2393" y="2820"/>
                </a:lnTo>
                <a:lnTo>
                  <a:pt x="2439" y="2808"/>
                </a:lnTo>
                <a:lnTo>
                  <a:pt x="2499" y="2806"/>
                </a:lnTo>
                <a:close/>
                <a:moveTo>
                  <a:pt x="2805" y="2785"/>
                </a:moveTo>
                <a:lnTo>
                  <a:pt x="2824" y="2786"/>
                </a:lnTo>
                <a:lnTo>
                  <a:pt x="2831" y="2805"/>
                </a:lnTo>
                <a:lnTo>
                  <a:pt x="2814" y="2807"/>
                </a:lnTo>
                <a:lnTo>
                  <a:pt x="2795" y="2790"/>
                </a:lnTo>
                <a:lnTo>
                  <a:pt x="2805" y="2785"/>
                </a:lnTo>
                <a:close/>
                <a:moveTo>
                  <a:pt x="2802" y="2729"/>
                </a:moveTo>
                <a:lnTo>
                  <a:pt x="2812" y="2739"/>
                </a:lnTo>
                <a:lnTo>
                  <a:pt x="2812" y="2764"/>
                </a:lnTo>
                <a:lnTo>
                  <a:pt x="2792" y="2758"/>
                </a:lnTo>
                <a:lnTo>
                  <a:pt x="2789" y="2738"/>
                </a:lnTo>
                <a:lnTo>
                  <a:pt x="2802" y="2729"/>
                </a:lnTo>
                <a:close/>
                <a:moveTo>
                  <a:pt x="12016" y="2699"/>
                </a:moveTo>
                <a:lnTo>
                  <a:pt x="12056" y="2716"/>
                </a:lnTo>
                <a:cubicBezTo>
                  <a:pt x="12056" y="2731"/>
                  <a:pt x="12055" y="2746"/>
                  <a:pt x="12053" y="2762"/>
                </a:cubicBezTo>
                <a:cubicBezTo>
                  <a:pt x="12052" y="2770"/>
                  <a:pt x="12050" y="2778"/>
                  <a:pt x="12049" y="2786"/>
                </a:cubicBezTo>
                <a:lnTo>
                  <a:pt x="12050" y="2810"/>
                </a:lnTo>
                <a:lnTo>
                  <a:pt x="12044" y="2845"/>
                </a:lnTo>
                <a:lnTo>
                  <a:pt x="12021" y="2850"/>
                </a:lnTo>
                <a:lnTo>
                  <a:pt x="11999" y="2826"/>
                </a:lnTo>
                <a:lnTo>
                  <a:pt x="11985" y="2811"/>
                </a:lnTo>
                <a:lnTo>
                  <a:pt x="11976" y="2787"/>
                </a:lnTo>
                <a:lnTo>
                  <a:pt x="11997" y="2760"/>
                </a:lnTo>
                <a:lnTo>
                  <a:pt x="12003" y="2720"/>
                </a:lnTo>
                <a:lnTo>
                  <a:pt x="12016" y="2699"/>
                </a:lnTo>
                <a:close/>
                <a:moveTo>
                  <a:pt x="2667" y="2668"/>
                </a:moveTo>
                <a:lnTo>
                  <a:pt x="2686" y="2674"/>
                </a:lnTo>
                <a:lnTo>
                  <a:pt x="2686" y="2700"/>
                </a:lnTo>
                <a:lnTo>
                  <a:pt x="2681" y="2712"/>
                </a:lnTo>
                <a:lnTo>
                  <a:pt x="2695" y="2723"/>
                </a:lnTo>
                <a:lnTo>
                  <a:pt x="2691" y="2742"/>
                </a:lnTo>
                <a:lnTo>
                  <a:pt x="2677" y="2737"/>
                </a:lnTo>
                <a:lnTo>
                  <a:pt x="2655" y="2712"/>
                </a:lnTo>
                <a:lnTo>
                  <a:pt x="2673" y="2702"/>
                </a:lnTo>
                <a:lnTo>
                  <a:pt x="2655" y="2675"/>
                </a:lnTo>
                <a:lnTo>
                  <a:pt x="2667" y="2668"/>
                </a:lnTo>
                <a:close/>
                <a:moveTo>
                  <a:pt x="2701" y="2658"/>
                </a:moveTo>
                <a:lnTo>
                  <a:pt x="2715" y="2662"/>
                </a:lnTo>
                <a:lnTo>
                  <a:pt x="2731" y="2672"/>
                </a:lnTo>
                <a:lnTo>
                  <a:pt x="2721" y="2682"/>
                </a:lnTo>
                <a:lnTo>
                  <a:pt x="2700" y="2678"/>
                </a:lnTo>
                <a:lnTo>
                  <a:pt x="2690" y="2670"/>
                </a:lnTo>
                <a:lnTo>
                  <a:pt x="2701" y="2658"/>
                </a:lnTo>
                <a:close/>
                <a:moveTo>
                  <a:pt x="8716" y="2620"/>
                </a:moveTo>
                <a:lnTo>
                  <a:pt x="8721" y="2658"/>
                </a:lnTo>
                <a:lnTo>
                  <a:pt x="8698" y="2664"/>
                </a:lnTo>
                <a:lnTo>
                  <a:pt x="8689" y="2634"/>
                </a:lnTo>
                <a:lnTo>
                  <a:pt x="8716" y="2620"/>
                </a:lnTo>
                <a:close/>
                <a:moveTo>
                  <a:pt x="2738" y="2601"/>
                </a:moveTo>
                <a:lnTo>
                  <a:pt x="2747" y="2610"/>
                </a:lnTo>
                <a:lnTo>
                  <a:pt x="2759" y="2623"/>
                </a:lnTo>
                <a:lnTo>
                  <a:pt x="2755" y="2640"/>
                </a:lnTo>
                <a:lnTo>
                  <a:pt x="2737" y="2652"/>
                </a:lnTo>
                <a:lnTo>
                  <a:pt x="2733" y="2640"/>
                </a:lnTo>
                <a:lnTo>
                  <a:pt x="2727" y="2627"/>
                </a:lnTo>
                <a:lnTo>
                  <a:pt x="2723" y="2607"/>
                </a:lnTo>
                <a:lnTo>
                  <a:pt x="2738" y="2601"/>
                </a:lnTo>
                <a:close/>
                <a:moveTo>
                  <a:pt x="2689" y="2599"/>
                </a:moveTo>
                <a:lnTo>
                  <a:pt x="2706" y="2605"/>
                </a:lnTo>
                <a:lnTo>
                  <a:pt x="2697" y="2616"/>
                </a:lnTo>
                <a:lnTo>
                  <a:pt x="2684" y="2625"/>
                </a:lnTo>
                <a:lnTo>
                  <a:pt x="2682" y="2639"/>
                </a:lnTo>
                <a:lnTo>
                  <a:pt x="2667" y="2647"/>
                </a:lnTo>
                <a:lnTo>
                  <a:pt x="2658" y="2642"/>
                </a:lnTo>
                <a:lnTo>
                  <a:pt x="2664" y="2632"/>
                </a:lnTo>
                <a:lnTo>
                  <a:pt x="2672" y="2619"/>
                </a:lnTo>
                <a:lnTo>
                  <a:pt x="2665" y="2605"/>
                </a:lnTo>
                <a:lnTo>
                  <a:pt x="2689" y="2599"/>
                </a:lnTo>
                <a:close/>
                <a:moveTo>
                  <a:pt x="3406" y="2286"/>
                </a:moveTo>
                <a:lnTo>
                  <a:pt x="3440" y="2312"/>
                </a:lnTo>
                <a:lnTo>
                  <a:pt x="3415" y="2330"/>
                </a:lnTo>
                <a:lnTo>
                  <a:pt x="3379" y="2318"/>
                </a:lnTo>
                <a:lnTo>
                  <a:pt x="3392" y="2291"/>
                </a:lnTo>
                <a:lnTo>
                  <a:pt x="3406" y="2286"/>
                </a:lnTo>
                <a:close/>
                <a:moveTo>
                  <a:pt x="12317" y="2270"/>
                </a:moveTo>
                <a:lnTo>
                  <a:pt x="12337" y="2284"/>
                </a:lnTo>
                <a:lnTo>
                  <a:pt x="12360" y="2295"/>
                </a:lnTo>
                <a:lnTo>
                  <a:pt x="12374" y="2305"/>
                </a:lnTo>
                <a:lnTo>
                  <a:pt x="12373" y="2330"/>
                </a:lnTo>
                <a:lnTo>
                  <a:pt x="12378" y="2350"/>
                </a:lnTo>
                <a:lnTo>
                  <a:pt x="12381" y="2374"/>
                </a:lnTo>
                <a:lnTo>
                  <a:pt x="12369" y="2387"/>
                </a:lnTo>
                <a:lnTo>
                  <a:pt x="12341" y="2379"/>
                </a:lnTo>
                <a:lnTo>
                  <a:pt x="12342" y="2352"/>
                </a:lnTo>
                <a:lnTo>
                  <a:pt x="12316" y="2329"/>
                </a:lnTo>
                <a:lnTo>
                  <a:pt x="12302" y="2316"/>
                </a:lnTo>
                <a:lnTo>
                  <a:pt x="12297" y="2294"/>
                </a:lnTo>
                <a:lnTo>
                  <a:pt x="12317" y="2270"/>
                </a:lnTo>
                <a:close/>
                <a:moveTo>
                  <a:pt x="12407" y="2258"/>
                </a:moveTo>
                <a:lnTo>
                  <a:pt x="12445" y="2265"/>
                </a:lnTo>
                <a:lnTo>
                  <a:pt x="12465" y="2260"/>
                </a:lnTo>
                <a:lnTo>
                  <a:pt x="12456" y="2299"/>
                </a:lnTo>
                <a:lnTo>
                  <a:pt x="12442" y="2317"/>
                </a:lnTo>
                <a:lnTo>
                  <a:pt x="12411" y="2312"/>
                </a:lnTo>
                <a:lnTo>
                  <a:pt x="12411" y="2286"/>
                </a:lnTo>
                <a:lnTo>
                  <a:pt x="12397" y="2270"/>
                </a:lnTo>
                <a:lnTo>
                  <a:pt x="12407" y="2258"/>
                </a:lnTo>
                <a:close/>
                <a:moveTo>
                  <a:pt x="7892" y="2167"/>
                </a:moveTo>
                <a:lnTo>
                  <a:pt x="7916" y="2171"/>
                </a:lnTo>
                <a:lnTo>
                  <a:pt x="7906" y="2187"/>
                </a:lnTo>
                <a:lnTo>
                  <a:pt x="7892" y="2197"/>
                </a:lnTo>
                <a:lnTo>
                  <a:pt x="7878" y="2212"/>
                </a:lnTo>
                <a:lnTo>
                  <a:pt x="7866" y="2230"/>
                </a:lnTo>
                <a:lnTo>
                  <a:pt x="7835" y="2214"/>
                </a:lnTo>
                <a:lnTo>
                  <a:pt x="7820" y="2204"/>
                </a:lnTo>
                <a:lnTo>
                  <a:pt x="7823" y="2184"/>
                </a:lnTo>
                <a:lnTo>
                  <a:pt x="7858" y="2185"/>
                </a:lnTo>
                <a:lnTo>
                  <a:pt x="7877" y="2180"/>
                </a:lnTo>
                <a:lnTo>
                  <a:pt x="7892" y="2167"/>
                </a:lnTo>
                <a:close/>
                <a:moveTo>
                  <a:pt x="7425" y="2167"/>
                </a:moveTo>
                <a:cubicBezTo>
                  <a:pt x="7429" y="2165"/>
                  <a:pt x="7434" y="2166"/>
                  <a:pt x="7438" y="2170"/>
                </a:cubicBezTo>
                <a:lnTo>
                  <a:pt x="7462" y="2171"/>
                </a:lnTo>
                <a:lnTo>
                  <a:pt x="7497" y="2176"/>
                </a:lnTo>
                <a:lnTo>
                  <a:pt x="7513" y="2186"/>
                </a:lnTo>
                <a:cubicBezTo>
                  <a:pt x="7519" y="2188"/>
                  <a:pt x="7525" y="2190"/>
                  <a:pt x="7532" y="2190"/>
                </a:cubicBezTo>
                <a:cubicBezTo>
                  <a:pt x="7539" y="2191"/>
                  <a:pt x="7546" y="2190"/>
                  <a:pt x="7553" y="2188"/>
                </a:cubicBezTo>
                <a:lnTo>
                  <a:pt x="7555" y="2205"/>
                </a:lnTo>
                <a:lnTo>
                  <a:pt x="7527" y="2213"/>
                </a:lnTo>
                <a:cubicBezTo>
                  <a:pt x="7518" y="2214"/>
                  <a:pt x="7510" y="2214"/>
                  <a:pt x="7501" y="2213"/>
                </a:cubicBezTo>
                <a:cubicBezTo>
                  <a:pt x="7492" y="2212"/>
                  <a:pt x="7482" y="2211"/>
                  <a:pt x="7473" y="2209"/>
                </a:cubicBezTo>
                <a:lnTo>
                  <a:pt x="7457" y="2196"/>
                </a:lnTo>
                <a:lnTo>
                  <a:pt x="7441" y="2184"/>
                </a:lnTo>
                <a:cubicBezTo>
                  <a:pt x="7434" y="2195"/>
                  <a:pt x="7416" y="2191"/>
                  <a:pt x="7417" y="2178"/>
                </a:cubicBezTo>
                <a:cubicBezTo>
                  <a:pt x="7417" y="2172"/>
                  <a:pt x="7420" y="2168"/>
                  <a:pt x="7425" y="2167"/>
                </a:cubicBezTo>
                <a:moveTo>
                  <a:pt x="6990" y="2143"/>
                </a:moveTo>
                <a:lnTo>
                  <a:pt x="7008" y="2144"/>
                </a:lnTo>
                <a:lnTo>
                  <a:pt x="7016" y="2167"/>
                </a:lnTo>
                <a:lnTo>
                  <a:pt x="6988" y="2162"/>
                </a:lnTo>
                <a:lnTo>
                  <a:pt x="6990" y="2143"/>
                </a:lnTo>
                <a:close/>
                <a:moveTo>
                  <a:pt x="6975" y="2039"/>
                </a:moveTo>
                <a:lnTo>
                  <a:pt x="6994" y="2044"/>
                </a:lnTo>
                <a:lnTo>
                  <a:pt x="7008" y="2057"/>
                </a:lnTo>
                <a:cubicBezTo>
                  <a:pt x="7013" y="2045"/>
                  <a:pt x="7028" y="2038"/>
                  <a:pt x="7041" y="2044"/>
                </a:cubicBezTo>
                <a:cubicBezTo>
                  <a:pt x="7047" y="2046"/>
                  <a:pt x="7051" y="2051"/>
                  <a:pt x="7054" y="2056"/>
                </a:cubicBezTo>
                <a:lnTo>
                  <a:pt x="7041" y="2074"/>
                </a:lnTo>
                <a:lnTo>
                  <a:pt x="7041" y="2086"/>
                </a:lnTo>
                <a:lnTo>
                  <a:pt x="7030" y="2105"/>
                </a:lnTo>
                <a:lnTo>
                  <a:pt x="7005" y="2089"/>
                </a:lnTo>
                <a:lnTo>
                  <a:pt x="6980" y="2074"/>
                </a:lnTo>
                <a:lnTo>
                  <a:pt x="6941" y="2065"/>
                </a:lnTo>
                <a:lnTo>
                  <a:pt x="6929" y="2056"/>
                </a:lnTo>
                <a:lnTo>
                  <a:pt x="6937" y="2048"/>
                </a:lnTo>
                <a:lnTo>
                  <a:pt x="6962" y="2050"/>
                </a:lnTo>
                <a:lnTo>
                  <a:pt x="6975" y="2039"/>
                </a:lnTo>
                <a:close/>
                <a:moveTo>
                  <a:pt x="6512" y="1930"/>
                </a:moveTo>
                <a:lnTo>
                  <a:pt x="6511" y="1961"/>
                </a:lnTo>
                <a:cubicBezTo>
                  <a:pt x="6518" y="1972"/>
                  <a:pt x="6514" y="1987"/>
                  <a:pt x="6501" y="1993"/>
                </a:cubicBezTo>
                <a:cubicBezTo>
                  <a:pt x="6494" y="1996"/>
                  <a:pt x="6486" y="1995"/>
                  <a:pt x="6480" y="1990"/>
                </a:cubicBezTo>
                <a:lnTo>
                  <a:pt x="6460" y="1986"/>
                </a:lnTo>
                <a:lnTo>
                  <a:pt x="6458" y="1972"/>
                </a:lnTo>
                <a:lnTo>
                  <a:pt x="6475" y="1975"/>
                </a:lnTo>
                <a:lnTo>
                  <a:pt x="6483" y="1958"/>
                </a:lnTo>
                <a:lnTo>
                  <a:pt x="6490" y="1945"/>
                </a:lnTo>
                <a:lnTo>
                  <a:pt x="6512" y="1930"/>
                </a:lnTo>
                <a:close/>
                <a:moveTo>
                  <a:pt x="12584" y="1894"/>
                </a:moveTo>
                <a:lnTo>
                  <a:pt x="12608" y="1907"/>
                </a:lnTo>
                <a:lnTo>
                  <a:pt x="12626" y="1921"/>
                </a:lnTo>
                <a:lnTo>
                  <a:pt x="12656" y="1927"/>
                </a:lnTo>
                <a:lnTo>
                  <a:pt x="12656" y="1954"/>
                </a:lnTo>
                <a:lnTo>
                  <a:pt x="12664" y="1974"/>
                </a:lnTo>
                <a:lnTo>
                  <a:pt x="12677" y="1991"/>
                </a:lnTo>
                <a:lnTo>
                  <a:pt x="12663" y="2014"/>
                </a:lnTo>
                <a:lnTo>
                  <a:pt x="12663" y="2034"/>
                </a:lnTo>
                <a:lnTo>
                  <a:pt x="12671" y="2056"/>
                </a:lnTo>
                <a:lnTo>
                  <a:pt x="12681" y="2075"/>
                </a:lnTo>
                <a:lnTo>
                  <a:pt x="12688" y="2100"/>
                </a:lnTo>
                <a:lnTo>
                  <a:pt x="12705" y="2129"/>
                </a:lnTo>
                <a:lnTo>
                  <a:pt x="12707" y="2169"/>
                </a:lnTo>
                <a:lnTo>
                  <a:pt x="12681" y="2190"/>
                </a:lnTo>
                <a:lnTo>
                  <a:pt x="12656" y="2201"/>
                </a:lnTo>
                <a:lnTo>
                  <a:pt x="12618" y="2208"/>
                </a:lnTo>
                <a:lnTo>
                  <a:pt x="12592" y="2209"/>
                </a:lnTo>
                <a:lnTo>
                  <a:pt x="12566" y="2214"/>
                </a:lnTo>
                <a:lnTo>
                  <a:pt x="12559" y="2237"/>
                </a:lnTo>
                <a:lnTo>
                  <a:pt x="12554" y="2255"/>
                </a:lnTo>
                <a:lnTo>
                  <a:pt x="12541" y="2268"/>
                </a:lnTo>
                <a:lnTo>
                  <a:pt x="12518" y="2239"/>
                </a:lnTo>
                <a:lnTo>
                  <a:pt x="12504" y="2228"/>
                </a:lnTo>
                <a:lnTo>
                  <a:pt x="12449" y="2225"/>
                </a:lnTo>
                <a:lnTo>
                  <a:pt x="12394" y="2230"/>
                </a:lnTo>
                <a:lnTo>
                  <a:pt x="12350" y="2244"/>
                </a:lnTo>
                <a:lnTo>
                  <a:pt x="12315" y="2222"/>
                </a:lnTo>
                <a:lnTo>
                  <a:pt x="12337" y="2202"/>
                </a:lnTo>
                <a:lnTo>
                  <a:pt x="12364" y="2200"/>
                </a:lnTo>
                <a:lnTo>
                  <a:pt x="12382" y="2177"/>
                </a:lnTo>
                <a:lnTo>
                  <a:pt x="12405" y="2163"/>
                </a:lnTo>
                <a:lnTo>
                  <a:pt x="12436" y="2172"/>
                </a:lnTo>
                <a:lnTo>
                  <a:pt x="12464" y="2176"/>
                </a:lnTo>
                <a:lnTo>
                  <a:pt x="12491" y="2157"/>
                </a:lnTo>
                <a:lnTo>
                  <a:pt x="12510" y="2140"/>
                </a:lnTo>
                <a:lnTo>
                  <a:pt x="12559" y="2106"/>
                </a:lnTo>
                <a:lnTo>
                  <a:pt x="12573" y="2091"/>
                </a:lnTo>
                <a:lnTo>
                  <a:pt x="12610" y="2080"/>
                </a:lnTo>
                <a:lnTo>
                  <a:pt x="12614" y="2050"/>
                </a:lnTo>
                <a:lnTo>
                  <a:pt x="12614" y="2023"/>
                </a:lnTo>
                <a:lnTo>
                  <a:pt x="12586" y="1988"/>
                </a:lnTo>
                <a:lnTo>
                  <a:pt x="12570" y="1951"/>
                </a:lnTo>
                <a:lnTo>
                  <a:pt x="12568" y="1930"/>
                </a:lnTo>
                <a:lnTo>
                  <a:pt x="12560" y="1913"/>
                </a:lnTo>
                <a:lnTo>
                  <a:pt x="12584" y="1894"/>
                </a:lnTo>
                <a:close/>
                <a:moveTo>
                  <a:pt x="6763" y="1892"/>
                </a:moveTo>
                <a:lnTo>
                  <a:pt x="6791" y="1897"/>
                </a:lnTo>
                <a:lnTo>
                  <a:pt x="6792" y="1920"/>
                </a:lnTo>
                <a:cubicBezTo>
                  <a:pt x="6799" y="1933"/>
                  <a:pt x="6801" y="1948"/>
                  <a:pt x="6798" y="1963"/>
                </a:cubicBezTo>
                <a:cubicBezTo>
                  <a:pt x="6797" y="1970"/>
                  <a:pt x="6795" y="1976"/>
                  <a:pt x="6791" y="1982"/>
                </a:cubicBezTo>
                <a:lnTo>
                  <a:pt x="6780" y="1986"/>
                </a:lnTo>
                <a:cubicBezTo>
                  <a:pt x="6785" y="1994"/>
                  <a:pt x="6778" y="2003"/>
                  <a:pt x="6769" y="2001"/>
                </a:cubicBezTo>
                <a:cubicBezTo>
                  <a:pt x="6765" y="2001"/>
                  <a:pt x="6762" y="1997"/>
                  <a:pt x="6762" y="1993"/>
                </a:cubicBezTo>
                <a:lnTo>
                  <a:pt x="6758" y="1975"/>
                </a:lnTo>
                <a:lnTo>
                  <a:pt x="6751" y="1965"/>
                </a:lnTo>
                <a:lnTo>
                  <a:pt x="6751" y="1943"/>
                </a:lnTo>
                <a:lnTo>
                  <a:pt x="6736" y="1931"/>
                </a:lnTo>
                <a:lnTo>
                  <a:pt x="6737" y="1913"/>
                </a:lnTo>
                <a:lnTo>
                  <a:pt x="6750" y="1904"/>
                </a:lnTo>
                <a:lnTo>
                  <a:pt x="6763" y="1892"/>
                </a:lnTo>
                <a:close/>
                <a:moveTo>
                  <a:pt x="6794" y="1792"/>
                </a:moveTo>
                <a:lnTo>
                  <a:pt x="6799" y="1809"/>
                </a:lnTo>
                <a:lnTo>
                  <a:pt x="6801" y="1833"/>
                </a:lnTo>
                <a:lnTo>
                  <a:pt x="6801" y="1861"/>
                </a:lnTo>
                <a:lnTo>
                  <a:pt x="6780" y="1865"/>
                </a:lnTo>
                <a:cubicBezTo>
                  <a:pt x="6778" y="1860"/>
                  <a:pt x="6775" y="1855"/>
                  <a:pt x="6770" y="1850"/>
                </a:cubicBezTo>
                <a:cubicBezTo>
                  <a:pt x="6766" y="1846"/>
                  <a:pt x="6760" y="1843"/>
                  <a:pt x="6755" y="1841"/>
                </a:cubicBezTo>
                <a:lnTo>
                  <a:pt x="6755" y="1824"/>
                </a:lnTo>
                <a:lnTo>
                  <a:pt x="6764" y="1809"/>
                </a:lnTo>
                <a:lnTo>
                  <a:pt x="6780" y="1812"/>
                </a:lnTo>
                <a:lnTo>
                  <a:pt x="6784" y="1797"/>
                </a:lnTo>
                <a:lnTo>
                  <a:pt x="6794" y="1792"/>
                </a:lnTo>
                <a:close/>
                <a:moveTo>
                  <a:pt x="12496" y="1675"/>
                </a:moveTo>
                <a:lnTo>
                  <a:pt x="12518" y="1700"/>
                </a:lnTo>
                <a:lnTo>
                  <a:pt x="12536" y="1707"/>
                </a:lnTo>
                <a:lnTo>
                  <a:pt x="12545" y="1726"/>
                </a:lnTo>
                <a:lnTo>
                  <a:pt x="12575" y="1751"/>
                </a:lnTo>
                <a:lnTo>
                  <a:pt x="12617" y="1751"/>
                </a:lnTo>
                <a:lnTo>
                  <a:pt x="12648" y="1751"/>
                </a:lnTo>
                <a:lnTo>
                  <a:pt x="12686" y="1765"/>
                </a:lnTo>
                <a:lnTo>
                  <a:pt x="12702" y="1786"/>
                </a:lnTo>
                <a:lnTo>
                  <a:pt x="12668" y="1801"/>
                </a:lnTo>
                <a:lnTo>
                  <a:pt x="12647" y="1806"/>
                </a:lnTo>
                <a:lnTo>
                  <a:pt x="12654" y="1839"/>
                </a:lnTo>
                <a:lnTo>
                  <a:pt x="12626" y="1837"/>
                </a:lnTo>
                <a:lnTo>
                  <a:pt x="12613" y="1828"/>
                </a:lnTo>
                <a:cubicBezTo>
                  <a:pt x="12603" y="1826"/>
                  <a:pt x="12594" y="1824"/>
                  <a:pt x="12585" y="1822"/>
                </a:cubicBezTo>
                <a:cubicBezTo>
                  <a:pt x="12576" y="1820"/>
                  <a:pt x="12567" y="1817"/>
                  <a:pt x="12558" y="1814"/>
                </a:cubicBezTo>
                <a:lnTo>
                  <a:pt x="12543" y="1817"/>
                </a:lnTo>
                <a:lnTo>
                  <a:pt x="12545" y="1856"/>
                </a:lnTo>
                <a:lnTo>
                  <a:pt x="12533" y="1879"/>
                </a:lnTo>
                <a:lnTo>
                  <a:pt x="12511" y="1850"/>
                </a:lnTo>
                <a:lnTo>
                  <a:pt x="12506" y="1833"/>
                </a:lnTo>
                <a:lnTo>
                  <a:pt x="12489" y="1816"/>
                </a:lnTo>
                <a:lnTo>
                  <a:pt x="12485" y="1796"/>
                </a:lnTo>
                <a:cubicBezTo>
                  <a:pt x="12492" y="1791"/>
                  <a:pt x="12499" y="1785"/>
                  <a:pt x="12505" y="1779"/>
                </a:cubicBezTo>
                <a:cubicBezTo>
                  <a:pt x="12510" y="1772"/>
                  <a:pt x="12515" y="1764"/>
                  <a:pt x="12518" y="1755"/>
                </a:cubicBezTo>
                <a:lnTo>
                  <a:pt x="12500" y="1726"/>
                </a:lnTo>
                <a:lnTo>
                  <a:pt x="12484" y="1707"/>
                </a:lnTo>
                <a:lnTo>
                  <a:pt x="12496" y="1675"/>
                </a:lnTo>
                <a:close/>
                <a:moveTo>
                  <a:pt x="8602" y="1586"/>
                </a:moveTo>
                <a:lnTo>
                  <a:pt x="8562" y="1595"/>
                </a:lnTo>
                <a:lnTo>
                  <a:pt x="8518" y="1611"/>
                </a:lnTo>
                <a:cubicBezTo>
                  <a:pt x="8509" y="1616"/>
                  <a:pt x="8502" y="1623"/>
                  <a:pt x="8495" y="1631"/>
                </a:cubicBezTo>
                <a:cubicBezTo>
                  <a:pt x="8492" y="1635"/>
                  <a:pt x="8489" y="1640"/>
                  <a:pt x="8487" y="1645"/>
                </a:cubicBezTo>
                <a:lnTo>
                  <a:pt x="8472" y="1664"/>
                </a:lnTo>
                <a:lnTo>
                  <a:pt x="8441" y="1665"/>
                </a:lnTo>
                <a:lnTo>
                  <a:pt x="8417" y="1688"/>
                </a:lnTo>
                <a:lnTo>
                  <a:pt x="8393" y="1716"/>
                </a:lnTo>
                <a:lnTo>
                  <a:pt x="8414" y="1744"/>
                </a:lnTo>
                <a:lnTo>
                  <a:pt x="8443" y="1760"/>
                </a:lnTo>
                <a:lnTo>
                  <a:pt x="8443" y="1780"/>
                </a:lnTo>
                <a:lnTo>
                  <a:pt x="8462" y="1798"/>
                </a:lnTo>
                <a:lnTo>
                  <a:pt x="8477" y="1818"/>
                </a:lnTo>
                <a:lnTo>
                  <a:pt x="8497" y="1840"/>
                </a:lnTo>
                <a:lnTo>
                  <a:pt x="8527" y="1858"/>
                </a:lnTo>
                <a:lnTo>
                  <a:pt x="8546" y="1901"/>
                </a:lnTo>
                <a:lnTo>
                  <a:pt x="8567" y="1938"/>
                </a:lnTo>
                <a:lnTo>
                  <a:pt x="8566" y="1963"/>
                </a:lnTo>
                <a:lnTo>
                  <a:pt x="8566" y="1963"/>
                </a:lnTo>
                <a:lnTo>
                  <a:pt x="8566" y="1963"/>
                </a:lnTo>
                <a:lnTo>
                  <a:pt x="8566" y="1965"/>
                </a:lnTo>
                <a:lnTo>
                  <a:pt x="8565" y="1965"/>
                </a:lnTo>
                <a:lnTo>
                  <a:pt x="8554" y="1983"/>
                </a:lnTo>
                <a:lnTo>
                  <a:pt x="8538" y="2010"/>
                </a:lnTo>
                <a:lnTo>
                  <a:pt x="8544" y="2039"/>
                </a:lnTo>
                <a:lnTo>
                  <a:pt x="8560" y="2069"/>
                </a:lnTo>
                <a:cubicBezTo>
                  <a:pt x="8576" y="2077"/>
                  <a:pt x="8592" y="2085"/>
                  <a:pt x="8608" y="2094"/>
                </a:cubicBezTo>
                <a:cubicBezTo>
                  <a:pt x="8620" y="2100"/>
                  <a:pt x="8632" y="2107"/>
                  <a:pt x="8644" y="2113"/>
                </a:cubicBezTo>
                <a:cubicBezTo>
                  <a:pt x="8654" y="2117"/>
                  <a:pt x="8664" y="2121"/>
                  <a:pt x="8674" y="2125"/>
                </a:cubicBezTo>
                <a:lnTo>
                  <a:pt x="8697" y="2146"/>
                </a:lnTo>
                <a:lnTo>
                  <a:pt x="8711" y="2125"/>
                </a:lnTo>
                <a:lnTo>
                  <a:pt x="8753" y="2124"/>
                </a:lnTo>
                <a:lnTo>
                  <a:pt x="8785" y="2097"/>
                </a:lnTo>
                <a:lnTo>
                  <a:pt x="8788" y="2051"/>
                </a:lnTo>
                <a:lnTo>
                  <a:pt x="8767" y="1995"/>
                </a:lnTo>
                <a:lnTo>
                  <a:pt x="8746" y="1965"/>
                </a:lnTo>
                <a:lnTo>
                  <a:pt x="8719" y="1942"/>
                </a:lnTo>
                <a:lnTo>
                  <a:pt x="8703" y="1915"/>
                </a:lnTo>
                <a:lnTo>
                  <a:pt x="8726" y="1908"/>
                </a:lnTo>
                <a:lnTo>
                  <a:pt x="8754" y="1929"/>
                </a:lnTo>
                <a:lnTo>
                  <a:pt x="8784" y="1913"/>
                </a:lnTo>
                <a:lnTo>
                  <a:pt x="8791" y="1891"/>
                </a:lnTo>
                <a:lnTo>
                  <a:pt x="8762" y="1863"/>
                </a:lnTo>
                <a:lnTo>
                  <a:pt x="8754" y="1846"/>
                </a:lnTo>
                <a:lnTo>
                  <a:pt x="8730" y="1839"/>
                </a:lnTo>
                <a:lnTo>
                  <a:pt x="8698" y="1854"/>
                </a:lnTo>
                <a:lnTo>
                  <a:pt x="8681" y="1829"/>
                </a:lnTo>
                <a:lnTo>
                  <a:pt x="8637" y="1798"/>
                </a:lnTo>
                <a:lnTo>
                  <a:pt x="8600" y="1786"/>
                </a:lnTo>
                <a:lnTo>
                  <a:pt x="8561" y="1759"/>
                </a:lnTo>
                <a:lnTo>
                  <a:pt x="8580" y="1716"/>
                </a:lnTo>
                <a:lnTo>
                  <a:pt x="8603" y="1692"/>
                </a:lnTo>
                <a:lnTo>
                  <a:pt x="8642" y="1683"/>
                </a:lnTo>
                <a:lnTo>
                  <a:pt x="8676" y="1693"/>
                </a:lnTo>
                <a:lnTo>
                  <a:pt x="8699" y="1687"/>
                </a:lnTo>
                <a:lnTo>
                  <a:pt x="8694" y="1672"/>
                </a:lnTo>
                <a:lnTo>
                  <a:pt x="8675" y="1647"/>
                </a:lnTo>
                <a:lnTo>
                  <a:pt x="8675" y="1624"/>
                </a:lnTo>
                <a:lnTo>
                  <a:pt x="8655" y="1602"/>
                </a:lnTo>
                <a:lnTo>
                  <a:pt x="8619" y="1595"/>
                </a:lnTo>
                <a:lnTo>
                  <a:pt x="8602" y="1586"/>
                </a:lnTo>
                <a:close/>
                <a:moveTo>
                  <a:pt x="6313" y="1464"/>
                </a:moveTo>
                <a:lnTo>
                  <a:pt x="6307" y="1487"/>
                </a:lnTo>
                <a:lnTo>
                  <a:pt x="6289" y="1483"/>
                </a:lnTo>
                <a:lnTo>
                  <a:pt x="6294" y="1466"/>
                </a:lnTo>
                <a:lnTo>
                  <a:pt x="6313" y="1464"/>
                </a:lnTo>
                <a:close/>
                <a:moveTo>
                  <a:pt x="6269" y="1456"/>
                </a:moveTo>
                <a:lnTo>
                  <a:pt x="6278" y="1470"/>
                </a:lnTo>
                <a:lnTo>
                  <a:pt x="6259" y="1479"/>
                </a:lnTo>
                <a:lnTo>
                  <a:pt x="6253" y="1463"/>
                </a:lnTo>
                <a:lnTo>
                  <a:pt x="6269" y="1456"/>
                </a:lnTo>
                <a:close/>
                <a:moveTo>
                  <a:pt x="1123" y="1404"/>
                </a:moveTo>
                <a:lnTo>
                  <a:pt x="1134" y="1414"/>
                </a:lnTo>
                <a:lnTo>
                  <a:pt x="1140" y="1423"/>
                </a:lnTo>
                <a:lnTo>
                  <a:pt x="1151" y="1430"/>
                </a:lnTo>
                <a:lnTo>
                  <a:pt x="1169" y="1430"/>
                </a:lnTo>
                <a:lnTo>
                  <a:pt x="1179" y="1453"/>
                </a:lnTo>
                <a:lnTo>
                  <a:pt x="1181" y="1467"/>
                </a:lnTo>
                <a:lnTo>
                  <a:pt x="1193" y="1487"/>
                </a:lnTo>
                <a:lnTo>
                  <a:pt x="1192" y="1502"/>
                </a:lnTo>
                <a:lnTo>
                  <a:pt x="1180" y="1509"/>
                </a:lnTo>
                <a:lnTo>
                  <a:pt x="1162" y="1509"/>
                </a:lnTo>
                <a:lnTo>
                  <a:pt x="1149" y="1501"/>
                </a:lnTo>
                <a:lnTo>
                  <a:pt x="1134" y="1485"/>
                </a:lnTo>
                <a:lnTo>
                  <a:pt x="1123" y="1483"/>
                </a:lnTo>
                <a:lnTo>
                  <a:pt x="1105" y="1470"/>
                </a:lnTo>
                <a:lnTo>
                  <a:pt x="1098" y="1452"/>
                </a:lnTo>
                <a:lnTo>
                  <a:pt x="1078" y="1435"/>
                </a:lnTo>
                <a:lnTo>
                  <a:pt x="1074" y="1419"/>
                </a:lnTo>
                <a:lnTo>
                  <a:pt x="1093" y="1413"/>
                </a:lnTo>
                <a:lnTo>
                  <a:pt x="1108" y="1405"/>
                </a:lnTo>
                <a:lnTo>
                  <a:pt x="1123" y="1404"/>
                </a:lnTo>
                <a:close/>
                <a:moveTo>
                  <a:pt x="4075" y="1388"/>
                </a:moveTo>
                <a:lnTo>
                  <a:pt x="4083" y="1395"/>
                </a:lnTo>
                <a:cubicBezTo>
                  <a:pt x="4082" y="1400"/>
                  <a:pt x="4079" y="1404"/>
                  <a:pt x="4076" y="1408"/>
                </a:cubicBezTo>
                <a:cubicBezTo>
                  <a:pt x="4072" y="1413"/>
                  <a:pt x="4067" y="1417"/>
                  <a:pt x="4062" y="1420"/>
                </a:cubicBezTo>
                <a:cubicBezTo>
                  <a:pt x="4053" y="1424"/>
                  <a:pt x="4046" y="1431"/>
                  <a:pt x="4044" y="1440"/>
                </a:cubicBezTo>
                <a:cubicBezTo>
                  <a:pt x="4043" y="1447"/>
                  <a:pt x="4044" y="1454"/>
                  <a:pt x="4047" y="1460"/>
                </a:cubicBezTo>
                <a:lnTo>
                  <a:pt x="4056" y="1471"/>
                </a:lnTo>
                <a:lnTo>
                  <a:pt x="4083" y="1478"/>
                </a:lnTo>
                <a:lnTo>
                  <a:pt x="4108" y="1487"/>
                </a:lnTo>
                <a:lnTo>
                  <a:pt x="4122" y="1500"/>
                </a:lnTo>
                <a:lnTo>
                  <a:pt x="4157" y="1533"/>
                </a:lnTo>
                <a:lnTo>
                  <a:pt x="4141" y="1539"/>
                </a:lnTo>
                <a:lnTo>
                  <a:pt x="4122" y="1549"/>
                </a:lnTo>
                <a:lnTo>
                  <a:pt x="4085" y="1552"/>
                </a:lnTo>
                <a:lnTo>
                  <a:pt x="4058" y="1561"/>
                </a:lnTo>
                <a:lnTo>
                  <a:pt x="4032" y="1561"/>
                </a:lnTo>
                <a:lnTo>
                  <a:pt x="4002" y="1567"/>
                </a:lnTo>
                <a:lnTo>
                  <a:pt x="4009" y="1591"/>
                </a:lnTo>
                <a:lnTo>
                  <a:pt x="3988" y="1602"/>
                </a:lnTo>
                <a:lnTo>
                  <a:pt x="3982" y="1584"/>
                </a:lnTo>
                <a:lnTo>
                  <a:pt x="3989" y="1565"/>
                </a:lnTo>
                <a:lnTo>
                  <a:pt x="3972" y="1561"/>
                </a:lnTo>
                <a:lnTo>
                  <a:pt x="3943" y="1554"/>
                </a:lnTo>
                <a:lnTo>
                  <a:pt x="3921" y="1554"/>
                </a:lnTo>
                <a:lnTo>
                  <a:pt x="3884" y="1556"/>
                </a:lnTo>
                <a:lnTo>
                  <a:pt x="3885" y="1540"/>
                </a:lnTo>
                <a:lnTo>
                  <a:pt x="3912" y="1534"/>
                </a:lnTo>
                <a:lnTo>
                  <a:pt x="3925" y="1513"/>
                </a:lnTo>
                <a:lnTo>
                  <a:pt x="3936" y="1488"/>
                </a:lnTo>
                <a:lnTo>
                  <a:pt x="3966" y="1483"/>
                </a:lnTo>
                <a:lnTo>
                  <a:pt x="3994" y="1461"/>
                </a:lnTo>
                <a:lnTo>
                  <a:pt x="4007" y="1440"/>
                </a:lnTo>
                <a:lnTo>
                  <a:pt x="4016" y="1423"/>
                </a:lnTo>
                <a:lnTo>
                  <a:pt x="4037" y="1402"/>
                </a:lnTo>
                <a:lnTo>
                  <a:pt x="4056" y="1395"/>
                </a:lnTo>
                <a:lnTo>
                  <a:pt x="4075" y="1388"/>
                </a:lnTo>
                <a:close/>
                <a:moveTo>
                  <a:pt x="12228" y="1269"/>
                </a:moveTo>
                <a:lnTo>
                  <a:pt x="12253" y="1293"/>
                </a:lnTo>
                <a:lnTo>
                  <a:pt x="12259" y="1317"/>
                </a:lnTo>
                <a:lnTo>
                  <a:pt x="12270" y="1343"/>
                </a:lnTo>
                <a:lnTo>
                  <a:pt x="12296" y="1375"/>
                </a:lnTo>
                <a:lnTo>
                  <a:pt x="12323" y="1386"/>
                </a:lnTo>
                <a:lnTo>
                  <a:pt x="12366" y="1413"/>
                </a:lnTo>
                <a:lnTo>
                  <a:pt x="12408" y="1437"/>
                </a:lnTo>
                <a:lnTo>
                  <a:pt x="12428" y="1453"/>
                </a:lnTo>
                <a:lnTo>
                  <a:pt x="12438" y="1471"/>
                </a:lnTo>
                <a:lnTo>
                  <a:pt x="12441" y="1491"/>
                </a:lnTo>
                <a:lnTo>
                  <a:pt x="12421" y="1485"/>
                </a:lnTo>
                <a:lnTo>
                  <a:pt x="12398" y="1492"/>
                </a:lnTo>
                <a:lnTo>
                  <a:pt x="12401" y="1512"/>
                </a:lnTo>
                <a:lnTo>
                  <a:pt x="12429" y="1535"/>
                </a:lnTo>
                <a:lnTo>
                  <a:pt x="12452" y="1566"/>
                </a:lnTo>
                <a:lnTo>
                  <a:pt x="12492" y="1604"/>
                </a:lnTo>
                <a:lnTo>
                  <a:pt x="12501" y="1629"/>
                </a:lnTo>
                <a:lnTo>
                  <a:pt x="12461" y="1629"/>
                </a:lnTo>
                <a:lnTo>
                  <a:pt x="12430" y="1604"/>
                </a:lnTo>
                <a:cubicBezTo>
                  <a:pt x="12421" y="1596"/>
                  <a:pt x="12413" y="1587"/>
                  <a:pt x="12407" y="1576"/>
                </a:cubicBezTo>
                <a:cubicBezTo>
                  <a:pt x="12403" y="1569"/>
                  <a:pt x="12400" y="1561"/>
                  <a:pt x="12398" y="1552"/>
                </a:cubicBezTo>
                <a:lnTo>
                  <a:pt x="12381" y="1521"/>
                </a:lnTo>
                <a:lnTo>
                  <a:pt x="12366" y="1485"/>
                </a:lnTo>
                <a:lnTo>
                  <a:pt x="12347" y="1453"/>
                </a:lnTo>
                <a:lnTo>
                  <a:pt x="12321" y="1422"/>
                </a:lnTo>
                <a:lnTo>
                  <a:pt x="12295" y="1392"/>
                </a:lnTo>
                <a:lnTo>
                  <a:pt x="12265" y="1370"/>
                </a:lnTo>
                <a:lnTo>
                  <a:pt x="12249" y="1348"/>
                </a:lnTo>
                <a:lnTo>
                  <a:pt x="12229" y="1324"/>
                </a:lnTo>
                <a:lnTo>
                  <a:pt x="12190" y="1297"/>
                </a:lnTo>
                <a:lnTo>
                  <a:pt x="12203" y="1274"/>
                </a:lnTo>
                <a:lnTo>
                  <a:pt x="12228" y="1269"/>
                </a:lnTo>
                <a:close/>
                <a:moveTo>
                  <a:pt x="6243" y="1219"/>
                </a:moveTo>
                <a:lnTo>
                  <a:pt x="6246" y="1233"/>
                </a:lnTo>
                <a:lnTo>
                  <a:pt x="6240" y="1249"/>
                </a:lnTo>
                <a:lnTo>
                  <a:pt x="6228" y="1245"/>
                </a:lnTo>
                <a:lnTo>
                  <a:pt x="6222" y="1232"/>
                </a:lnTo>
                <a:lnTo>
                  <a:pt x="6227" y="1220"/>
                </a:lnTo>
                <a:lnTo>
                  <a:pt x="6243" y="1219"/>
                </a:lnTo>
                <a:close/>
                <a:moveTo>
                  <a:pt x="6096" y="1187"/>
                </a:moveTo>
                <a:lnTo>
                  <a:pt x="6134" y="1188"/>
                </a:lnTo>
                <a:lnTo>
                  <a:pt x="6148" y="1188"/>
                </a:lnTo>
                <a:lnTo>
                  <a:pt x="6174" y="1195"/>
                </a:lnTo>
                <a:lnTo>
                  <a:pt x="6192" y="1211"/>
                </a:lnTo>
                <a:lnTo>
                  <a:pt x="6180" y="1229"/>
                </a:lnTo>
                <a:lnTo>
                  <a:pt x="6164" y="1238"/>
                </a:lnTo>
                <a:lnTo>
                  <a:pt x="6151" y="1254"/>
                </a:lnTo>
                <a:lnTo>
                  <a:pt x="6148" y="1274"/>
                </a:lnTo>
                <a:cubicBezTo>
                  <a:pt x="6155" y="1286"/>
                  <a:pt x="6156" y="1300"/>
                  <a:pt x="6151" y="1313"/>
                </a:cubicBezTo>
                <a:cubicBezTo>
                  <a:pt x="6148" y="1318"/>
                  <a:pt x="6145" y="1324"/>
                  <a:pt x="6141" y="1328"/>
                </a:cubicBezTo>
                <a:cubicBezTo>
                  <a:pt x="6136" y="1332"/>
                  <a:pt x="6130" y="1336"/>
                  <a:pt x="6124" y="1339"/>
                </a:cubicBezTo>
                <a:cubicBezTo>
                  <a:pt x="6113" y="1343"/>
                  <a:pt x="6101" y="1343"/>
                  <a:pt x="6090" y="1340"/>
                </a:cubicBezTo>
                <a:lnTo>
                  <a:pt x="6068" y="1350"/>
                </a:lnTo>
                <a:lnTo>
                  <a:pt x="6044" y="1367"/>
                </a:lnTo>
                <a:lnTo>
                  <a:pt x="6022" y="1380"/>
                </a:lnTo>
                <a:lnTo>
                  <a:pt x="6006" y="1372"/>
                </a:lnTo>
                <a:lnTo>
                  <a:pt x="5999" y="1349"/>
                </a:lnTo>
                <a:lnTo>
                  <a:pt x="5990" y="1340"/>
                </a:lnTo>
                <a:lnTo>
                  <a:pt x="5990" y="1326"/>
                </a:lnTo>
                <a:lnTo>
                  <a:pt x="6012" y="1321"/>
                </a:lnTo>
                <a:lnTo>
                  <a:pt x="6018" y="1299"/>
                </a:lnTo>
                <a:lnTo>
                  <a:pt x="6024" y="1290"/>
                </a:lnTo>
                <a:lnTo>
                  <a:pt x="6032" y="1276"/>
                </a:lnTo>
                <a:lnTo>
                  <a:pt x="6024" y="1262"/>
                </a:lnTo>
                <a:lnTo>
                  <a:pt x="6007" y="1255"/>
                </a:lnTo>
                <a:lnTo>
                  <a:pt x="6004" y="1232"/>
                </a:lnTo>
                <a:lnTo>
                  <a:pt x="6032" y="1223"/>
                </a:lnTo>
                <a:lnTo>
                  <a:pt x="6055" y="1226"/>
                </a:lnTo>
                <a:lnTo>
                  <a:pt x="6076" y="1210"/>
                </a:lnTo>
                <a:lnTo>
                  <a:pt x="6096" y="1187"/>
                </a:lnTo>
                <a:close/>
                <a:moveTo>
                  <a:pt x="1118" y="1140"/>
                </a:moveTo>
                <a:lnTo>
                  <a:pt x="1133" y="1156"/>
                </a:lnTo>
                <a:lnTo>
                  <a:pt x="1125" y="1174"/>
                </a:lnTo>
                <a:lnTo>
                  <a:pt x="1113" y="1184"/>
                </a:lnTo>
                <a:lnTo>
                  <a:pt x="1119" y="1201"/>
                </a:lnTo>
                <a:lnTo>
                  <a:pt x="1109" y="1209"/>
                </a:lnTo>
                <a:lnTo>
                  <a:pt x="1098" y="1198"/>
                </a:lnTo>
                <a:lnTo>
                  <a:pt x="1091" y="1187"/>
                </a:lnTo>
                <a:lnTo>
                  <a:pt x="1070" y="1176"/>
                </a:lnTo>
                <a:lnTo>
                  <a:pt x="1082" y="1162"/>
                </a:lnTo>
                <a:lnTo>
                  <a:pt x="1099" y="1146"/>
                </a:lnTo>
                <a:lnTo>
                  <a:pt x="1118" y="1140"/>
                </a:lnTo>
                <a:close/>
                <a:moveTo>
                  <a:pt x="1125" y="1090"/>
                </a:moveTo>
                <a:lnTo>
                  <a:pt x="1138" y="1096"/>
                </a:lnTo>
                <a:lnTo>
                  <a:pt x="1141" y="1106"/>
                </a:lnTo>
                <a:lnTo>
                  <a:pt x="1128" y="1115"/>
                </a:lnTo>
                <a:lnTo>
                  <a:pt x="1117" y="1103"/>
                </a:lnTo>
                <a:lnTo>
                  <a:pt x="1125" y="1090"/>
                </a:lnTo>
                <a:close/>
                <a:moveTo>
                  <a:pt x="1094" y="1061"/>
                </a:moveTo>
                <a:lnTo>
                  <a:pt x="1105" y="1072"/>
                </a:lnTo>
                <a:lnTo>
                  <a:pt x="1091" y="1084"/>
                </a:lnTo>
                <a:lnTo>
                  <a:pt x="1090" y="1100"/>
                </a:lnTo>
                <a:lnTo>
                  <a:pt x="1086" y="1121"/>
                </a:lnTo>
                <a:lnTo>
                  <a:pt x="1071" y="1105"/>
                </a:lnTo>
                <a:lnTo>
                  <a:pt x="1065" y="1087"/>
                </a:lnTo>
                <a:lnTo>
                  <a:pt x="1075" y="1073"/>
                </a:lnTo>
                <a:lnTo>
                  <a:pt x="1094" y="1061"/>
                </a:lnTo>
                <a:close/>
                <a:moveTo>
                  <a:pt x="6262" y="1050"/>
                </a:moveTo>
                <a:lnTo>
                  <a:pt x="6277" y="1052"/>
                </a:lnTo>
                <a:lnTo>
                  <a:pt x="6271" y="1070"/>
                </a:lnTo>
                <a:lnTo>
                  <a:pt x="6263" y="1081"/>
                </a:lnTo>
                <a:lnTo>
                  <a:pt x="6292" y="1089"/>
                </a:lnTo>
                <a:lnTo>
                  <a:pt x="6317" y="1098"/>
                </a:lnTo>
                <a:lnTo>
                  <a:pt x="6295" y="1117"/>
                </a:lnTo>
                <a:cubicBezTo>
                  <a:pt x="6284" y="1117"/>
                  <a:pt x="6275" y="1125"/>
                  <a:pt x="6273" y="1136"/>
                </a:cubicBezTo>
                <a:cubicBezTo>
                  <a:pt x="6273" y="1142"/>
                  <a:pt x="6275" y="1149"/>
                  <a:pt x="6280" y="1153"/>
                </a:cubicBezTo>
                <a:lnTo>
                  <a:pt x="6297" y="1158"/>
                </a:lnTo>
                <a:lnTo>
                  <a:pt x="6320" y="1158"/>
                </a:lnTo>
                <a:lnTo>
                  <a:pt x="6358" y="1188"/>
                </a:lnTo>
                <a:lnTo>
                  <a:pt x="6373" y="1218"/>
                </a:lnTo>
                <a:cubicBezTo>
                  <a:pt x="6380" y="1224"/>
                  <a:pt x="6386" y="1232"/>
                  <a:pt x="6390" y="1240"/>
                </a:cubicBezTo>
                <a:cubicBezTo>
                  <a:pt x="6394" y="1248"/>
                  <a:pt x="6397" y="1256"/>
                  <a:pt x="6399" y="1265"/>
                </a:cubicBezTo>
                <a:cubicBezTo>
                  <a:pt x="6397" y="1274"/>
                  <a:pt x="6397" y="1284"/>
                  <a:pt x="6399" y="1294"/>
                </a:cubicBezTo>
                <a:cubicBezTo>
                  <a:pt x="6400" y="1301"/>
                  <a:pt x="6404" y="1308"/>
                  <a:pt x="6407" y="1315"/>
                </a:cubicBezTo>
                <a:lnTo>
                  <a:pt x="6432" y="1319"/>
                </a:lnTo>
                <a:lnTo>
                  <a:pt x="6445" y="1301"/>
                </a:lnTo>
                <a:lnTo>
                  <a:pt x="6463" y="1303"/>
                </a:lnTo>
                <a:lnTo>
                  <a:pt x="6471" y="1331"/>
                </a:lnTo>
                <a:lnTo>
                  <a:pt x="6470" y="1343"/>
                </a:lnTo>
                <a:lnTo>
                  <a:pt x="6404" y="1365"/>
                </a:lnTo>
                <a:lnTo>
                  <a:pt x="6426" y="1379"/>
                </a:lnTo>
                <a:lnTo>
                  <a:pt x="6445" y="1388"/>
                </a:lnTo>
                <a:lnTo>
                  <a:pt x="6402" y="1394"/>
                </a:lnTo>
                <a:lnTo>
                  <a:pt x="6379" y="1388"/>
                </a:lnTo>
                <a:lnTo>
                  <a:pt x="6349" y="1400"/>
                </a:lnTo>
                <a:lnTo>
                  <a:pt x="6330" y="1403"/>
                </a:lnTo>
                <a:lnTo>
                  <a:pt x="6294" y="1408"/>
                </a:lnTo>
                <a:lnTo>
                  <a:pt x="6270" y="1410"/>
                </a:lnTo>
                <a:cubicBezTo>
                  <a:pt x="6259" y="1412"/>
                  <a:pt x="6247" y="1415"/>
                  <a:pt x="6237" y="1419"/>
                </a:cubicBezTo>
                <a:cubicBezTo>
                  <a:pt x="6229" y="1422"/>
                  <a:pt x="6221" y="1425"/>
                  <a:pt x="6214" y="1429"/>
                </a:cubicBezTo>
                <a:lnTo>
                  <a:pt x="6183" y="1433"/>
                </a:lnTo>
                <a:lnTo>
                  <a:pt x="6176" y="1424"/>
                </a:lnTo>
                <a:lnTo>
                  <a:pt x="6186" y="1411"/>
                </a:lnTo>
                <a:lnTo>
                  <a:pt x="6212" y="1407"/>
                </a:lnTo>
                <a:lnTo>
                  <a:pt x="6234" y="1397"/>
                </a:lnTo>
                <a:lnTo>
                  <a:pt x="6275" y="1392"/>
                </a:lnTo>
                <a:lnTo>
                  <a:pt x="6291" y="1380"/>
                </a:lnTo>
                <a:lnTo>
                  <a:pt x="6287" y="1367"/>
                </a:lnTo>
                <a:lnTo>
                  <a:pt x="6254" y="1361"/>
                </a:lnTo>
                <a:lnTo>
                  <a:pt x="6238" y="1361"/>
                </a:lnTo>
                <a:lnTo>
                  <a:pt x="6217" y="1349"/>
                </a:lnTo>
                <a:lnTo>
                  <a:pt x="6205" y="1336"/>
                </a:lnTo>
                <a:lnTo>
                  <a:pt x="6217" y="1332"/>
                </a:lnTo>
                <a:lnTo>
                  <a:pt x="6240" y="1325"/>
                </a:lnTo>
                <a:lnTo>
                  <a:pt x="6243" y="1308"/>
                </a:lnTo>
                <a:lnTo>
                  <a:pt x="6230" y="1305"/>
                </a:lnTo>
                <a:lnTo>
                  <a:pt x="6228" y="1290"/>
                </a:lnTo>
                <a:lnTo>
                  <a:pt x="6256" y="1281"/>
                </a:lnTo>
                <a:lnTo>
                  <a:pt x="6268" y="1280"/>
                </a:lnTo>
                <a:lnTo>
                  <a:pt x="6292" y="1275"/>
                </a:lnTo>
                <a:cubicBezTo>
                  <a:pt x="6296" y="1265"/>
                  <a:pt x="6297" y="1255"/>
                  <a:pt x="6296" y="1244"/>
                </a:cubicBezTo>
                <a:cubicBezTo>
                  <a:pt x="6296" y="1237"/>
                  <a:pt x="6294" y="1230"/>
                  <a:pt x="6292" y="1224"/>
                </a:cubicBezTo>
                <a:lnTo>
                  <a:pt x="6292" y="1204"/>
                </a:lnTo>
                <a:lnTo>
                  <a:pt x="6276" y="1190"/>
                </a:lnTo>
                <a:lnTo>
                  <a:pt x="6258" y="1189"/>
                </a:lnTo>
                <a:lnTo>
                  <a:pt x="6250" y="1205"/>
                </a:lnTo>
                <a:cubicBezTo>
                  <a:pt x="6243" y="1203"/>
                  <a:pt x="6236" y="1200"/>
                  <a:pt x="6230" y="1196"/>
                </a:cubicBezTo>
                <a:cubicBezTo>
                  <a:pt x="6226" y="1194"/>
                  <a:pt x="6222" y="1190"/>
                  <a:pt x="6219" y="1186"/>
                </a:cubicBezTo>
                <a:lnTo>
                  <a:pt x="6221" y="1173"/>
                </a:lnTo>
                <a:lnTo>
                  <a:pt x="6234" y="1162"/>
                </a:lnTo>
                <a:lnTo>
                  <a:pt x="6221" y="1145"/>
                </a:lnTo>
                <a:lnTo>
                  <a:pt x="6207" y="1131"/>
                </a:lnTo>
                <a:lnTo>
                  <a:pt x="6205" y="1115"/>
                </a:lnTo>
                <a:lnTo>
                  <a:pt x="6218" y="1098"/>
                </a:lnTo>
                <a:lnTo>
                  <a:pt x="6218" y="1082"/>
                </a:lnTo>
                <a:lnTo>
                  <a:pt x="6227" y="1065"/>
                </a:lnTo>
                <a:lnTo>
                  <a:pt x="6245" y="1065"/>
                </a:lnTo>
                <a:lnTo>
                  <a:pt x="6262" y="1050"/>
                </a:lnTo>
                <a:close/>
                <a:moveTo>
                  <a:pt x="438" y="1043"/>
                </a:moveTo>
                <a:lnTo>
                  <a:pt x="449" y="1043"/>
                </a:lnTo>
                <a:lnTo>
                  <a:pt x="447" y="1058"/>
                </a:lnTo>
                <a:lnTo>
                  <a:pt x="429" y="1080"/>
                </a:lnTo>
                <a:lnTo>
                  <a:pt x="407" y="1081"/>
                </a:lnTo>
                <a:lnTo>
                  <a:pt x="387" y="1084"/>
                </a:lnTo>
                <a:lnTo>
                  <a:pt x="372" y="1085"/>
                </a:lnTo>
                <a:lnTo>
                  <a:pt x="351" y="1088"/>
                </a:lnTo>
                <a:lnTo>
                  <a:pt x="339" y="1103"/>
                </a:lnTo>
                <a:lnTo>
                  <a:pt x="319" y="1097"/>
                </a:lnTo>
                <a:lnTo>
                  <a:pt x="326" y="1083"/>
                </a:lnTo>
                <a:lnTo>
                  <a:pt x="351" y="1069"/>
                </a:lnTo>
                <a:lnTo>
                  <a:pt x="380" y="1065"/>
                </a:lnTo>
                <a:lnTo>
                  <a:pt x="425" y="1051"/>
                </a:lnTo>
                <a:lnTo>
                  <a:pt x="438" y="1043"/>
                </a:lnTo>
                <a:close/>
                <a:moveTo>
                  <a:pt x="7203" y="935"/>
                </a:moveTo>
                <a:cubicBezTo>
                  <a:pt x="7214" y="938"/>
                  <a:pt x="7220" y="950"/>
                  <a:pt x="7217" y="961"/>
                </a:cubicBezTo>
                <a:cubicBezTo>
                  <a:pt x="7215" y="967"/>
                  <a:pt x="7210" y="972"/>
                  <a:pt x="7204" y="974"/>
                </a:cubicBezTo>
                <a:lnTo>
                  <a:pt x="7185" y="967"/>
                </a:lnTo>
                <a:lnTo>
                  <a:pt x="7171" y="955"/>
                </a:lnTo>
                <a:lnTo>
                  <a:pt x="7184" y="936"/>
                </a:lnTo>
                <a:lnTo>
                  <a:pt x="7203" y="935"/>
                </a:lnTo>
                <a:close/>
                <a:moveTo>
                  <a:pt x="6213" y="867"/>
                </a:moveTo>
                <a:lnTo>
                  <a:pt x="6226" y="870"/>
                </a:lnTo>
                <a:lnTo>
                  <a:pt x="6240" y="879"/>
                </a:lnTo>
                <a:lnTo>
                  <a:pt x="6232" y="890"/>
                </a:lnTo>
                <a:lnTo>
                  <a:pt x="6209" y="886"/>
                </a:lnTo>
                <a:lnTo>
                  <a:pt x="6213" y="867"/>
                </a:lnTo>
                <a:close/>
                <a:moveTo>
                  <a:pt x="6226" y="832"/>
                </a:moveTo>
                <a:lnTo>
                  <a:pt x="6247" y="839"/>
                </a:lnTo>
                <a:lnTo>
                  <a:pt x="6254" y="864"/>
                </a:lnTo>
                <a:lnTo>
                  <a:pt x="6227" y="855"/>
                </a:lnTo>
                <a:lnTo>
                  <a:pt x="6205" y="853"/>
                </a:lnTo>
                <a:lnTo>
                  <a:pt x="6204" y="835"/>
                </a:lnTo>
                <a:lnTo>
                  <a:pt x="6226" y="832"/>
                </a:lnTo>
                <a:close/>
                <a:moveTo>
                  <a:pt x="3363" y="715"/>
                </a:moveTo>
                <a:lnTo>
                  <a:pt x="3398" y="726"/>
                </a:lnTo>
                <a:lnTo>
                  <a:pt x="3415" y="744"/>
                </a:lnTo>
                <a:lnTo>
                  <a:pt x="3446" y="760"/>
                </a:lnTo>
                <a:cubicBezTo>
                  <a:pt x="3457" y="764"/>
                  <a:pt x="3463" y="774"/>
                  <a:pt x="3462" y="785"/>
                </a:cubicBezTo>
                <a:cubicBezTo>
                  <a:pt x="3461" y="794"/>
                  <a:pt x="3455" y="801"/>
                  <a:pt x="3446" y="804"/>
                </a:cubicBezTo>
                <a:lnTo>
                  <a:pt x="3413" y="793"/>
                </a:lnTo>
                <a:cubicBezTo>
                  <a:pt x="3406" y="785"/>
                  <a:pt x="3396" y="779"/>
                  <a:pt x="3385" y="776"/>
                </a:cubicBezTo>
                <a:cubicBezTo>
                  <a:pt x="3375" y="774"/>
                  <a:pt x="3364" y="774"/>
                  <a:pt x="3354" y="776"/>
                </a:cubicBezTo>
                <a:lnTo>
                  <a:pt x="3327" y="784"/>
                </a:lnTo>
                <a:lnTo>
                  <a:pt x="3306" y="792"/>
                </a:lnTo>
                <a:lnTo>
                  <a:pt x="3276" y="787"/>
                </a:lnTo>
                <a:lnTo>
                  <a:pt x="3271" y="770"/>
                </a:lnTo>
                <a:lnTo>
                  <a:pt x="3279" y="760"/>
                </a:lnTo>
                <a:lnTo>
                  <a:pt x="3309" y="737"/>
                </a:lnTo>
                <a:lnTo>
                  <a:pt x="3333" y="717"/>
                </a:lnTo>
                <a:lnTo>
                  <a:pt x="3363" y="715"/>
                </a:lnTo>
                <a:close/>
                <a:moveTo>
                  <a:pt x="5857" y="679"/>
                </a:moveTo>
                <a:lnTo>
                  <a:pt x="5882" y="680"/>
                </a:lnTo>
                <a:lnTo>
                  <a:pt x="5903" y="689"/>
                </a:lnTo>
                <a:lnTo>
                  <a:pt x="5916" y="697"/>
                </a:lnTo>
                <a:lnTo>
                  <a:pt x="5931" y="709"/>
                </a:lnTo>
                <a:lnTo>
                  <a:pt x="5945" y="730"/>
                </a:lnTo>
                <a:lnTo>
                  <a:pt x="5935" y="740"/>
                </a:lnTo>
                <a:lnTo>
                  <a:pt x="5902" y="745"/>
                </a:lnTo>
                <a:lnTo>
                  <a:pt x="5878" y="761"/>
                </a:lnTo>
                <a:lnTo>
                  <a:pt x="5853" y="781"/>
                </a:lnTo>
                <a:lnTo>
                  <a:pt x="5809" y="782"/>
                </a:lnTo>
                <a:lnTo>
                  <a:pt x="5782" y="782"/>
                </a:lnTo>
                <a:lnTo>
                  <a:pt x="5752" y="811"/>
                </a:lnTo>
                <a:lnTo>
                  <a:pt x="5729" y="811"/>
                </a:lnTo>
                <a:cubicBezTo>
                  <a:pt x="5720" y="804"/>
                  <a:pt x="5711" y="798"/>
                  <a:pt x="5702" y="792"/>
                </a:cubicBezTo>
                <a:cubicBezTo>
                  <a:pt x="5693" y="786"/>
                  <a:pt x="5684" y="781"/>
                  <a:pt x="5674" y="776"/>
                </a:cubicBezTo>
                <a:lnTo>
                  <a:pt x="5650" y="758"/>
                </a:lnTo>
                <a:lnTo>
                  <a:pt x="5631" y="774"/>
                </a:lnTo>
                <a:lnTo>
                  <a:pt x="5620" y="760"/>
                </a:lnTo>
                <a:lnTo>
                  <a:pt x="5619" y="737"/>
                </a:lnTo>
                <a:lnTo>
                  <a:pt x="5638" y="724"/>
                </a:lnTo>
                <a:lnTo>
                  <a:pt x="5648" y="724"/>
                </a:lnTo>
                <a:lnTo>
                  <a:pt x="5699" y="704"/>
                </a:lnTo>
                <a:lnTo>
                  <a:pt x="5720" y="691"/>
                </a:lnTo>
                <a:lnTo>
                  <a:pt x="5749" y="688"/>
                </a:lnTo>
                <a:lnTo>
                  <a:pt x="5784" y="704"/>
                </a:lnTo>
                <a:lnTo>
                  <a:pt x="5803" y="704"/>
                </a:lnTo>
                <a:lnTo>
                  <a:pt x="5836" y="688"/>
                </a:lnTo>
                <a:lnTo>
                  <a:pt x="5857" y="679"/>
                </a:lnTo>
                <a:close/>
                <a:moveTo>
                  <a:pt x="3091" y="518"/>
                </a:moveTo>
                <a:lnTo>
                  <a:pt x="3105" y="525"/>
                </a:lnTo>
                <a:lnTo>
                  <a:pt x="3126" y="529"/>
                </a:lnTo>
                <a:lnTo>
                  <a:pt x="3130" y="545"/>
                </a:lnTo>
                <a:cubicBezTo>
                  <a:pt x="3119" y="547"/>
                  <a:pt x="3109" y="550"/>
                  <a:pt x="3099" y="555"/>
                </a:cubicBezTo>
                <a:cubicBezTo>
                  <a:pt x="3088" y="560"/>
                  <a:pt x="3078" y="566"/>
                  <a:pt x="3067" y="571"/>
                </a:cubicBezTo>
                <a:cubicBezTo>
                  <a:pt x="3059" y="574"/>
                  <a:pt x="3050" y="576"/>
                  <a:pt x="3042" y="577"/>
                </a:cubicBezTo>
                <a:lnTo>
                  <a:pt x="3024" y="566"/>
                </a:lnTo>
                <a:lnTo>
                  <a:pt x="3009" y="548"/>
                </a:lnTo>
                <a:lnTo>
                  <a:pt x="3020" y="537"/>
                </a:lnTo>
                <a:lnTo>
                  <a:pt x="3039" y="529"/>
                </a:lnTo>
                <a:lnTo>
                  <a:pt x="3069" y="525"/>
                </a:lnTo>
                <a:lnTo>
                  <a:pt x="3091" y="518"/>
                </a:lnTo>
                <a:close/>
                <a:moveTo>
                  <a:pt x="6228" y="498"/>
                </a:moveTo>
                <a:lnTo>
                  <a:pt x="6246" y="501"/>
                </a:lnTo>
                <a:lnTo>
                  <a:pt x="6246" y="520"/>
                </a:lnTo>
                <a:lnTo>
                  <a:pt x="6217" y="526"/>
                </a:lnTo>
                <a:lnTo>
                  <a:pt x="6187" y="522"/>
                </a:lnTo>
                <a:lnTo>
                  <a:pt x="6187" y="506"/>
                </a:lnTo>
                <a:lnTo>
                  <a:pt x="6203" y="504"/>
                </a:lnTo>
                <a:lnTo>
                  <a:pt x="6217" y="504"/>
                </a:lnTo>
                <a:lnTo>
                  <a:pt x="6228" y="498"/>
                </a:lnTo>
                <a:close/>
                <a:moveTo>
                  <a:pt x="3266" y="440"/>
                </a:moveTo>
                <a:lnTo>
                  <a:pt x="3283" y="446"/>
                </a:lnTo>
                <a:lnTo>
                  <a:pt x="3296" y="460"/>
                </a:lnTo>
                <a:lnTo>
                  <a:pt x="3293" y="477"/>
                </a:lnTo>
                <a:lnTo>
                  <a:pt x="3273" y="498"/>
                </a:lnTo>
                <a:lnTo>
                  <a:pt x="3273" y="510"/>
                </a:lnTo>
                <a:lnTo>
                  <a:pt x="3279" y="521"/>
                </a:lnTo>
                <a:lnTo>
                  <a:pt x="3286" y="545"/>
                </a:lnTo>
                <a:lnTo>
                  <a:pt x="3296" y="564"/>
                </a:lnTo>
                <a:lnTo>
                  <a:pt x="3315" y="553"/>
                </a:lnTo>
                <a:lnTo>
                  <a:pt x="3317" y="538"/>
                </a:lnTo>
                <a:lnTo>
                  <a:pt x="3335" y="545"/>
                </a:lnTo>
                <a:lnTo>
                  <a:pt x="3354" y="550"/>
                </a:lnTo>
                <a:lnTo>
                  <a:pt x="3361" y="564"/>
                </a:lnTo>
                <a:lnTo>
                  <a:pt x="3354" y="585"/>
                </a:lnTo>
                <a:lnTo>
                  <a:pt x="3334" y="605"/>
                </a:lnTo>
                <a:lnTo>
                  <a:pt x="3330" y="617"/>
                </a:lnTo>
                <a:lnTo>
                  <a:pt x="3353" y="630"/>
                </a:lnTo>
                <a:lnTo>
                  <a:pt x="3363" y="634"/>
                </a:lnTo>
                <a:lnTo>
                  <a:pt x="3378" y="628"/>
                </a:lnTo>
                <a:lnTo>
                  <a:pt x="3391" y="616"/>
                </a:lnTo>
                <a:lnTo>
                  <a:pt x="3422" y="597"/>
                </a:lnTo>
                <a:lnTo>
                  <a:pt x="3440" y="591"/>
                </a:lnTo>
                <a:lnTo>
                  <a:pt x="3471" y="559"/>
                </a:lnTo>
                <a:lnTo>
                  <a:pt x="3492" y="540"/>
                </a:lnTo>
                <a:lnTo>
                  <a:pt x="3505" y="534"/>
                </a:lnTo>
                <a:lnTo>
                  <a:pt x="3550" y="534"/>
                </a:lnTo>
                <a:lnTo>
                  <a:pt x="3568" y="537"/>
                </a:lnTo>
                <a:lnTo>
                  <a:pt x="3595" y="540"/>
                </a:lnTo>
                <a:lnTo>
                  <a:pt x="3599" y="554"/>
                </a:lnTo>
                <a:lnTo>
                  <a:pt x="3592" y="570"/>
                </a:lnTo>
                <a:lnTo>
                  <a:pt x="3575" y="592"/>
                </a:lnTo>
                <a:lnTo>
                  <a:pt x="3563" y="606"/>
                </a:lnTo>
                <a:lnTo>
                  <a:pt x="3544" y="626"/>
                </a:lnTo>
                <a:lnTo>
                  <a:pt x="3527" y="639"/>
                </a:lnTo>
                <a:cubicBezTo>
                  <a:pt x="3517" y="647"/>
                  <a:pt x="3506" y="653"/>
                  <a:pt x="3494" y="657"/>
                </a:cubicBezTo>
                <a:cubicBezTo>
                  <a:pt x="3486" y="660"/>
                  <a:pt x="3478" y="661"/>
                  <a:pt x="3469" y="662"/>
                </a:cubicBezTo>
                <a:cubicBezTo>
                  <a:pt x="3454" y="664"/>
                  <a:pt x="3438" y="664"/>
                  <a:pt x="3423" y="662"/>
                </a:cubicBezTo>
                <a:lnTo>
                  <a:pt x="3395" y="666"/>
                </a:lnTo>
                <a:lnTo>
                  <a:pt x="3361" y="667"/>
                </a:lnTo>
                <a:lnTo>
                  <a:pt x="3331" y="672"/>
                </a:lnTo>
                <a:lnTo>
                  <a:pt x="3313" y="685"/>
                </a:lnTo>
                <a:lnTo>
                  <a:pt x="3295" y="694"/>
                </a:lnTo>
                <a:cubicBezTo>
                  <a:pt x="3287" y="696"/>
                  <a:pt x="3280" y="697"/>
                  <a:pt x="3272" y="697"/>
                </a:cubicBezTo>
                <a:cubicBezTo>
                  <a:pt x="3264" y="697"/>
                  <a:pt x="3255" y="695"/>
                  <a:pt x="3247" y="693"/>
                </a:cubicBezTo>
                <a:lnTo>
                  <a:pt x="3223" y="682"/>
                </a:lnTo>
                <a:lnTo>
                  <a:pt x="3202" y="687"/>
                </a:lnTo>
                <a:lnTo>
                  <a:pt x="3195" y="700"/>
                </a:lnTo>
                <a:lnTo>
                  <a:pt x="3210" y="711"/>
                </a:lnTo>
                <a:lnTo>
                  <a:pt x="3229" y="732"/>
                </a:lnTo>
                <a:lnTo>
                  <a:pt x="3235" y="746"/>
                </a:lnTo>
                <a:lnTo>
                  <a:pt x="3205" y="755"/>
                </a:lnTo>
                <a:lnTo>
                  <a:pt x="3178" y="764"/>
                </a:lnTo>
                <a:lnTo>
                  <a:pt x="3150" y="768"/>
                </a:lnTo>
                <a:lnTo>
                  <a:pt x="3117" y="781"/>
                </a:lnTo>
                <a:lnTo>
                  <a:pt x="3073" y="782"/>
                </a:lnTo>
                <a:lnTo>
                  <a:pt x="3058" y="773"/>
                </a:lnTo>
                <a:lnTo>
                  <a:pt x="3041" y="780"/>
                </a:lnTo>
                <a:lnTo>
                  <a:pt x="3034" y="803"/>
                </a:lnTo>
                <a:lnTo>
                  <a:pt x="3043" y="812"/>
                </a:lnTo>
                <a:lnTo>
                  <a:pt x="3034" y="823"/>
                </a:lnTo>
                <a:lnTo>
                  <a:pt x="3014" y="831"/>
                </a:lnTo>
                <a:lnTo>
                  <a:pt x="2981" y="844"/>
                </a:lnTo>
                <a:lnTo>
                  <a:pt x="2953" y="855"/>
                </a:lnTo>
                <a:lnTo>
                  <a:pt x="2932" y="863"/>
                </a:lnTo>
                <a:lnTo>
                  <a:pt x="2912" y="875"/>
                </a:lnTo>
                <a:lnTo>
                  <a:pt x="2884" y="889"/>
                </a:lnTo>
                <a:lnTo>
                  <a:pt x="2854" y="912"/>
                </a:lnTo>
                <a:lnTo>
                  <a:pt x="2832" y="922"/>
                </a:lnTo>
                <a:lnTo>
                  <a:pt x="2807" y="931"/>
                </a:lnTo>
                <a:lnTo>
                  <a:pt x="2794" y="940"/>
                </a:lnTo>
                <a:lnTo>
                  <a:pt x="2783" y="956"/>
                </a:lnTo>
                <a:lnTo>
                  <a:pt x="2765" y="972"/>
                </a:lnTo>
                <a:lnTo>
                  <a:pt x="2754" y="988"/>
                </a:lnTo>
                <a:lnTo>
                  <a:pt x="2743" y="1007"/>
                </a:lnTo>
                <a:lnTo>
                  <a:pt x="2744" y="1023"/>
                </a:lnTo>
                <a:lnTo>
                  <a:pt x="2757" y="1032"/>
                </a:lnTo>
                <a:lnTo>
                  <a:pt x="2772" y="1035"/>
                </a:lnTo>
                <a:lnTo>
                  <a:pt x="2782" y="1051"/>
                </a:lnTo>
                <a:lnTo>
                  <a:pt x="2787" y="1074"/>
                </a:lnTo>
                <a:lnTo>
                  <a:pt x="2796" y="1090"/>
                </a:lnTo>
                <a:lnTo>
                  <a:pt x="2806" y="1103"/>
                </a:lnTo>
                <a:lnTo>
                  <a:pt x="2833" y="1112"/>
                </a:lnTo>
                <a:lnTo>
                  <a:pt x="2867" y="1114"/>
                </a:lnTo>
                <a:lnTo>
                  <a:pt x="2881" y="1115"/>
                </a:lnTo>
                <a:lnTo>
                  <a:pt x="2918" y="1128"/>
                </a:lnTo>
                <a:lnTo>
                  <a:pt x="2943" y="1143"/>
                </a:lnTo>
                <a:lnTo>
                  <a:pt x="2960" y="1157"/>
                </a:lnTo>
                <a:lnTo>
                  <a:pt x="2985" y="1174"/>
                </a:lnTo>
                <a:lnTo>
                  <a:pt x="3022" y="1181"/>
                </a:lnTo>
                <a:lnTo>
                  <a:pt x="3060" y="1191"/>
                </a:lnTo>
                <a:lnTo>
                  <a:pt x="3075" y="1193"/>
                </a:lnTo>
                <a:lnTo>
                  <a:pt x="3082" y="1202"/>
                </a:lnTo>
                <a:lnTo>
                  <a:pt x="3084" y="1215"/>
                </a:lnTo>
                <a:lnTo>
                  <a:pt x="3077" y="1230"/>
                </a:lnTo>
                <a:lnTo>
                  <a:pt x="3067" y="1252"/>
                </a:lnTo>
                <a:lnTo>
                  <a:pt x="3063" y="1269"/>
                </a:lnTo>
                <a:lnTo>
                  <a:pt x="3049" y="1293"/>
                </a:lnTo>
                <a:lnTo>
                  <a:pt x="3042" y="1320"/>
                </a:lnTo>
                <a:lnTo>
                  <a:pt x="3046" y="1336"/>
                </a:lnTo>
                <a:lnTo>
                  <a:pt x="3057" y="1354"/>
                </a:lnTo>
                <a:lnTo>
                  <a:pt x="3073" y="1379"/>
                </a:lnTo>
                <a:lnTo>
                  <a:pt x="3094" y="1378"/>
                </a:lnTo>
                <a:lnTo>
                  <a:pt x="3118" y="1369"/>
                </a:lnTo>
                <a:lnTo>
                  <a:pt x="3144" y="1358"/>
                </a:lnTo>
                <a:lnTo>
                  <a:pt x="3167" y="1345"/>
                </a:lnTo>
                <a:lnTo>
                  <a:pt x="3177" y="1329"/>
                </a:lnTo>
                <a:lnTo>
                  <a:pt x="3187" y="1310"/>
                </a:lnTo>
                <a:lnTo>
                  <a:pt x="3191" y="1299"/>
                </a:lnTo>
                <a:lnTo>
                  <a:pt x="3194" y="1281"/>
                </a:lnTo>
                <a:lnTo>
                  <a:pt x="3199" y="1258"/>
                </a:lnTo>
                <a:lnTo>
                  <a:pt x="3207" y="1243"/>
                </a:lnTo>
                <a:lnTo>
                  <a:pt x="3219" y="1227"/>
                </a:lnTo>
                <a:lnTo>
                  <a:pt x="3234" y="1211"/>
                </a:lnTo>
                <a:lnTo>
                  <a:pt x="3261" y="1200"/>
                </a:lnTo>
                <a:lnTo>
                  <a:pt x="3276" y="1197"/>
                </a:lnTo>
                <a:lnTo>
                  <a:pt x="3309" y="1182"/>
                </a:lnTo>
                <a:lnTo>
                  <a:pt x="3318" y="1175"/>
                </a:lnTo>
                <a:lnTo>
                  <a:pt x="3334" y="1163"/>
                </a:lnTo>
                <a:lnTo>
                  <a:pt x="3352" y="1143"/>
                </a:lnTo>
                <a:lnTo>
                  <a:pt x="3359" y="1131"/>
                </a:lnTo>
                <a:lnTo>
                  <a:pt x="3382" y="1108"/>
                </a:lnTo>
                <a:lnTo>
                  <a:pt x="3397" y="1086"/>
                </a:lnTo>
                <a:lnTo>
                  <a:pt x="3398" y="1074"/>
                </a:lnTo>
                <a:lnTo>
                  <a:pt x="3397" y="1057"/>
                </a:lnTo>
                <a:lnTo>
                  <a:pt x="3394" y="1040"/>
                </a:lnTo>
                <a:lnTo>
                  <a:pt x="3394" y="1024"/>
                </a:lnTo>
                <a:lnTo>
                  <a:pt x="3398" y="1012"/>
                </a:lnTo>
                <a:lnTo>
                  <a:pt x="3408" y="997"/>
                </a:lnTo>
                <a:lnTo>
                  <a:pt x="3427" y="991"/>
                </a:lnTo>
                <a:lnTo>
                  <a:pt x="3445" y="976"/>
                </a:lnTo>
                <a:lnTo>
                  <a:pt x="3456" y="960"/>
                </a:lnTo>
                <a:lnTo>
                  <a:pt x="3477" y="929"/>
                </a:lnTo>
                <a:lnTo>
                  <a:pt x="3487" y="898"/>
                </a:lnTo>
                <a:lnTo>
                  <a:pt x="3497" y="878"/>
                </a:lnTo>
                <a:lnTo>
                  <a:pt x="3513" y="869"/>
                </a:lnTo>
                <a:lnTo>
                  <a:pt x="3534" y="859"/>
                </a:lnTo>
                <a:lnTo>
                  <a:pt x="3559" y="852"/>
                </a:lnTo>
                <a:lnTo>
                  <a:pt x="3585" y="852"/>
                </a:lnTo>
                <a:lnTo>
                  <a:pt x="3610" y="855"/>
                </a:lnTo>
                <a:lnTo>
                  <a:pt x="3627" y="867"/>
                </a:lnTo>
                <a:lnTo>
                  <a:pt x="3652" y="866"/>
                </a:lnTo>
                <a:lnTo>
                  <a:pt x="3676" y="873"/>
                </a:lnTo>
                <a:lnTo>
                  <a:pt x="3697" y="887"/>
                </a:lnTo>
                <a:lnTo>
                  <a:pt x="3717" y="896"/>
                </a:lnTo>
                <a:lnTo>
                  <a:pt x="3742" y="918"/>
                </a:lnTo>
                <a:lnTo>
                  <a:pt x="3752" y="932"/>
                </a:lnTo>
                <a:lnTo>
                  <a:pt x="3757" y="961"/>
                </a:lnTo>
                <a:lnTo>
                  <a:pt x="3742" y="982"/>
                </a:lnTo>
                <a:lnTo>
                  <a:pt x="3732" y="1005"/>
                </a:lnTo>
                <a:lnTo>
                  <a:pt x="3748" y="1018"/>
                </a:lnTo>
                <a:lnTo>
                  <a:pt x="3767" y="1036"/>
                </a:lnTo>
                <a:lnTo>
                  <a:pt x="3782" y="1038"/>
                </a:lnTo>
                <a:lnTo>
                  <a:pt x="3805" y="1040"/>
                </a:lnTo>
                <a:lnTo>
                  <a:pt x="3837" y="1028"/>
                </a:lnTo>
                <a:lnTo>
                  <a:pt x="3863" y="1010"/>
                </a:lnTo>
                <a:lnTo>
                  <a:pt x="3890" y="990"/>
                </a:lnTo>
                <a:lnTo>
                  <a:pt x="3916" y="972"/>
                </a:lnTo>
                <a:lnTo>
                  <a:pt x="3935" y="951"/>
                </a:lnTo>
                <a:lnTo>
                  <a:pt x="3953" y="957"/>
                </a:lnTo>
                <a:lnTo>
                  <a:pt x="3957" y="974"/>
                </a:lnTo>
                <a:lnTo>
                  <a:pt x="3967" y="988"/>
                </a:lnTo>
                <a:cubicBezTo>
                  <a:pt x="3970" y="996"/>
                  <a:pt x="3970" y="1004"/>
                  <a:pt x="3966" y="1012"/>
                </a:cubicBezTo>
                <a:cubicBezTo>
                  <a:pt x="3964" y="1017"/>
                  <a:pt x="3959" y="1022"/>
                  <a:pt x="3953" y="1025"/>
                </a:cubicBezTo>
                <a:lnTo>
                  <a:pt x="3961" y="1042"/>
                </a:lnTo>
                <a:lnTo>
                  <a:pt x="3974" y="1052"/>
                </a:lnTo>
                <a:lnTo>
                  <a:pt x="3979" y="1076"/>
                </a:lnTo>
                <a:lnTo>
                  <a:pt x="3977" y="1095"/>
                </a:lnTo>
                <a:lnTo>
                  <a:pt x="3958" y="1107"/>
                </a:lnTo>
                <a:lnTo>
                  <a:pt x="3956" y="1129"/>
                </a:lnTo>
                <a:lnTo>
                  <a:pt x="3971" y="1144"/>
                </a:lnTo>
                <a:lnTo>
                  <a:pt x="3982" y="1163"/>
                </a:lnTo>
                <a:lnTo>
                  <a:pt x="3991" y="1189"/>
                </a:lnTo>
                <a:lnTo>
                  <a:pt x="4008" y="1208"/>
                </a:lnTo>
                <a:cubicBezTo>
                  <a:pt x="4003" y="1210"/>
                  <a:pt x="3998" y="1213"/>
                  <a:pt x="3994" y="1216"/>
                </a:cubicBezTo>
                <a:cubicBezTo>
                  <a:pt x="3986" y="1221"/>
                  <a:pt x="3980" y="1226"/>
                  <a:pt x="3973" y="1232"/>
                </a:cubicBezTo>
                <a:lnTo>
                  <a:pt x="3973" y="1248"/>
                </a:lnTo>
                <a:lnTo>
                  <a:pt x="3987" y="1254"/>
                </a:lnTo>
                <a:lnTo>
                  <a:pt x="4005" y="1252"/>
                </a:lnTo>
                <a:lnTo>
                  <a:pt x="4024" y="1238"/>
                </a:lnTo>
                <a:lnTo>
                  <a:pt x="4044" y="1237"/>
                </a:lnTo>
                <a:lnTo>
                  <a:pt x="4068" y="1237"/>
                </a:lnTo>
                <a:lnTo>
                  <a:pt x="4083" y="1240"/>
                </a:lnTo>
                <a:lnTo>
                  <a:pt x="4096" y="1248"/>
                </a:lnTo>
                <a:lnTo>
                  <a:pt x="4120" y="1266"/>
                </a:lnTo>
                <a:lnTo>
                  <a:pt x="4121" y="1276"/>
                </a:lnTo>
                <a:lnTo>
                  <a:pt x="4117" y="1295"/>
                </a:lnTo>
                <a:lnTo>
                  <a:pt x="4105" y="1312"/>
                </a:lnTo>
                <a:cubicBezTo>
                  <a:pt x="4101" y="1318"/>
                  <a:pt x="4096" y="1324"/>
                  <a:pt x="4090" y="1328"/>
                </a:cubicBezTo>
                <a:cubicBezTo>
                  <a:pt x="4086" y="1332"/>
                  <a:pt x="4082" y="1335"/>
                  <a:pt x="4077" y="1337"/>
                </a:cubicBezTo>
                <a:lnTo>
                  <a:pt x="4059" y="1348"/>
                </a:lnTo>
                <a:lnTo>
                  <a:pt x="4047" y="1356"/>
                </a:lnTo>
                <a:cubicBezTo>
                  <a:pt x="4040" y="1360"/>
                  <a:pt x="4033" y="1364"/>
                  <a:pt x="4025" y="1367"/>
                </a:cubicBezTo>
                <a:cubicBezTo>
                  <a:pt x="4015" y="1371"/>
                  <a:pt x="4004" y="1375"/>
                  <a:pt x="3993" y="1377"/>
                </a:cubicBezTo>
                <a:lnTo>
                  <a:pt x="3968" y="1387"/>
                </a:lnTo>
                <a:lnTo>
                  <a:pt x="3909" y="1407"/>
                </a:lnTo>
                <a:lnTo>
                  <a:pt x="3862" y="1408"/>
                </a:lnTo>
                <a:lnTo>
                  <a:pt x="3830" y="1414"/>
                </a:lnTo>
                <a:lnTo>
                  <a:pt x="3800" y="1418"/>
                </a:lnTo>
                <a:lnTo>
                  <a:pt x="3749" y="1414"/>
                </a:lnTo>
                <a:lnTo>
                  <a:pt x="3703" y="1411"/>
                </a:lnTo>
                <a:lnTo>
                  <a:pt x="3669" y="1415"/>
                </a:lnTo>
                <a:lnTo>
                  <a:pt x="3643" y="1421"/>
                </a:lnTo>
                <a:cubicBezTo>
                  <a:pt x="3630" y="1424"/>
                  <a:pt x="3618" y="1427"/>
                  <a:pt x="3606" y="1432"/>
                </a:cubicBezTo>
                <a:cubicBezTo>
                  <a:pt x="3597" y="1435"/>
                  <a:pt x="3588" y="1439"/>
                  <a:pt x="3580" y="1444"/>
                </a:cubicBezTo>
                <a:lnTo>
                  <a:pt x="3544" y="1465"/>
                </a:lnTo>
                <a:lnTo>
                  <a:pt x="3462" y="1499"/>
                </a:lnTo>
                <a:lnTo>
                  <a:pt x="3443" y="1508"/>
                </a:lnTo>
                <a:lnTo>
                  <a:pt x="3433" y="1523"/>
                </a:lnTo>
                <a:lnTo>
                  <a:pt x="3444" y="1540"/>
                </a:lnTo>
                <a:lnTo>
                  <a:pt x="3456" y="1536"/>
                </a:lnTo>
                <a:lnTo>
                  <a:pt x="3488" y="1531"/>
                </a:lnTo>
                <a:lnTo>
                  <a:pt x="3512" y="1514"/>
                </a:lnTo>
                <a:lnTo>
                  <a:pt x="3560" y="1497"/>
                </a:lnTo>
                <a:lnTo>
                  <a:pt x="3604" y="1488"/>
                </a:lnTo>
                <a:lnTo>
                  <a:pt x="3645" y="1485"/>
                </a:lnTo>
                <a:lnTo>
                  <a:pt x="3670" y="1490"/>
                </a:lnTo>
                <a:lnTo>
                  <a:pt x="3660" y="1514"/>
                </a:lnTo>
                <a:lnTo>
                  <a:pt x="3651" y="1526"/>
                </a:lnTo>
                <a:lnTo>
                  <a:pt x="3626" y="1553"/>
                </a:lnTo>
                <a:lnTo>
                  <a:pt x="3614" y="1565"/>
                </a:lnTo>
                <a:lnTo>
                  <a:pt x="3613" y="1587"/>
                </a:lnTo>
                <a:lnTo>
                  <a:pt x="3612" y="1607"/>
                </a:lnTo>
                <a:lnTo>
                  <a:pt x="3623" y="1626"/>
                </a:lnTo>
                <a:lnTo>
                  <a:pt x="3658" y="1640"/>
                </a:lnTo>
                <a:lnTo>
                  <a:pt x="3690" y="1656"/>
                </a:lnTo>
                <a:lnTo>
                  <a:pt x="3718" y="1656"/>
                </a:lnTo>
                <a:lnTo>
                  <a:pt x="3730" y="1653"/>
                </a:lnTo>
                <a:lnTo>
                  <a:pt x="3758" y="1640"/>
                </a:lnTo>
                <a:lnTo>
                  <a:pt x="3784" y="1638"/>
                </a:lnTo>
                <a:lnTo>
                  <a:pt x="3790" y="1653"/>
                </a:lnTo>
                <a:lnTo>
                  <a:pt x="3749" y="1670"/>
                </a:lnTo>
                <a:lnTo>
                  <a:pt x="3728" y="1682"/>
                </a:lnTo>
                <a:cubicBezTo>
                  <a:pt x="3718" y="1686"/>
                  <a:pt x="3707" y="1691"/>
                  <a:pt x="3697" y="1695"/>
                </a:cubicBezTo>
                <a:cubicBezTo>
                  <a:pt x="3688" y="1698"/>
                  <a:pt x="3680" y="1700"/>
                  <a:pt x="3671" y="1703"/>
                </a:cubicBezTo>
                <a:lnTo>
                  <a:pt x="3639" y="1705"/>
                </a:lnTo>
                <a:lnTo>
                  <a:pt x="3611" y="1716"/>
                </a:lnTo>
                <a:lnTo>
                  <a:pt x="3585" y="1731"/>
                </a:lnTo>
                <a:lnTo>
                  <a:pt x="3550" y="1746"/>
                </a:lnTo>
                <a:lnTo>
                  <a:pt x="3531" y="1746"/>
                </a:lnTo>
                <a:lnTo>
                  <a:pt x="3520" y="1733"/>
                </a:lnTo>
                <a:lnTo>
                  <a:pt x="3528" y="1720"/>
                </a:lnTo>
                <a:lnTo>
                  <a:pt x="3547" y="1711"/>
                </a:lnTo>
                <a:lnTo>
                  <a:pt x="3568" y="1703"/>
                </a:lnTo>
                <a:lnTo>
                  <a:pt x="3600" y="1685"/>
                </a:lnTo>
                <a:lnTo>
                  <a:pt x="3628" y="1679"/>
                </a:lnTo>
                <a:lnTo>
                  <a:pt x="3627" y="1661"/>
                </a:lnTo>
                <a:lnTo>
                  <a:pt x="3608" y="1655"/>
                </a:lnTo>
                <a:lnTo>
                  <a:pt x="3579" y="1655"/>
                </a:lnTo>
                <a:lnTo>
                  <a:pt x="3555" y="1664"/>
                </a:lnTo>
                <a:lnTo>
                  <a:pt x="3527" y="1673"/>
                </a:lnTo>
                <a:lnTo>
                  <a:pt x="3498" y="1685"/>
                </a:lnTo>
                <a:lnTo>
                  <a:pt x="3470" y="1700"/>
                </a:lnTo>
                <a:lnTo>
                  <a:pt x="3427" y="1710"/>
                </a:lnTo>
                <a:lnTo>
                  <a:pt x="3393" y="1731"/>
                </a:lnTo>
                <a:lnTo>
                  <a:pt x="3354" y="1751"/>
                </a:lnTo>
                <a:lnTo>
                  <a:pt x="3335" y="1763"/>
                </a:lnTo>
                <a:lnTo>
                  <a:pt x="3311" y="1776"/>
                </a:lnTo>
                <a:lnTo>
                  <a:pt x="3289" y="1793"/>
                </a:lnTo>
                <a:lnTo>
                  <a:pt x="3280" y="1836"/>
                </a:lnTo>
                <a:lnTo>
                  <a:pt x="3262" y="1846"/>
                </a:lnTo>
                <a:lnTo>
                  <a:pt x="3238" y="1856"/>
                </a:lnTo>
                <a:lnTo>
                  <a:pt x="3210" y="1867"/>
                </a:lnTo>
                <a:lnTo>
                  <a:pt x="3167" y="1873"/>
                </a:lnTo>
                <a:lnTo>
                  <a:pt x="3136" y="1879"/>
                </a:lnTo>
                <a:lnTo>
                  <a:pt x="3100" y="1908"/>
                </a:lnTo>
                <a:lnTo>
                  <a:pt x="3087" y="1920"/>
                </a:lnTo>
                <a:lnTo>
                  <a:pt x="3075" y="1945"/>
                </a:lnTo>
                <a:lnTo>
                  <a:pt x="3057" y="1958"/>
                </a:lnTo>
                <a:lnTo>
                  <a:pt x="3007" y="1966"/>
                </a:lnTo>
                <a:lnTo>
                  <a:pt x="2986" y="1986"/>
                </a:lnTo>
                <a:lnTo>
                  <a:pt x="2964" y="2009"/>
                </a:lnTo>
                <a:lnTo>
                  <a:pt x="2978" y="2044"/>
                </a:lnTo>
                <a:lnTo>
                  <a:pt x="2966" y="2052"/>
                </a:lnTo>
                <a:lnTo>
                  <a:pt x="2957" y="2031"/>
                </a:lnTo>
                <a:lnTo>
                  <a:pt x="2953" y="2014"/>
                </a:lnTo>
                <a:lnTo>
                  <a:pt x="2936" y="2014"/>
                </a:lnTo>
                <a:lnTo>
                  <a:pt x="2919" y="2039"/>
                </a:lnTo>
                <a:lnTo>
                  <a:pt x="2915" y="2066"/>
                </a:lnTo>
                <a:lnTo>
                  <a:pt x="2915" y="2089"/>
                </a:lnTo>
                <a:lnTo>
                  <a:pt x="2919" y="2112"/>
                </a:lnTo>
                <a:lnTo>
                  <a:pt x="2915" y="2136"/>
                </a:lnTo>
                <a:lnTo>
                  <a:pt x="2912" y="2159"/>
                </a:lnTo>
                <a:lnTo>
                  <a:pt x="2890" y="2187"/>
                </a:lnTo>
                <a:lnTo>
                  <a:pt x="2872" y="2200"/>
                </a:lnTo>
                <a:lnTo>
                  <a:pt x="2849" y="2214"/>
                </a:lnTo>
                <a:lnTo>
                  <a:pt x="2833" y="2231"/>
                </a:lnTo>
                <a:lnTo>
                  <a:pt x="2808" y="2245"/>
                </a:lnTo>
                <a:lnTo>
                  <a:pt x="2781" y="2254"/>
                </a:lnTo>
                <a:lnTo>
                  <a:pt x="2757" y="2263"/>
                </a:lnTo>
                <a:lnTo>
                  <a:pt x="2733" y="2277"/>
                </a:lnTo>
                <a:lnTo>
                  <a:pt x="2712" y="2297"/>
                </a:lnTo>
                <a:lnTo>
                  <a:pt x="2657" y="2336"/>
                </a:lnTo>
                <a:lnTo>
                  <a:pt x="2637" y="2355"/>
                </a:lnTo>
                <a:lnTo>
                  <a:pt x="2619" y="2370"/>
                </a:lnTo>
                <a:lnTo>
                  <a:pt x="2605" y="2393"/>
                </a:lnTo>
                <a:lnTo>
                  <a:pt x="2593" y="2415"/>
                </a:lnTo>
                <a:lnTo>
                  <a:pt x="2591" y="2442"/>
                </a:lnTo>
                <a:lnTo>
                  <a:pt x="2594" y="2483"/>
                </a:lnTo>
                <a:lnTo>
                  <a:pt x="2597" y="2512"/>
                </a:lnTo>
                <a:lnTo>
                  <a:pt x="2604" y="2530"/>
                </a:lnTo>
                <a:lnTo>
                  <a:pt x="2610" y="2575"/>
                </a:lnTo>
                <a:lnTo>
                  <a:pt x="2605" y="2606"/>
                </a:lnTo>
                <a:lnTo>
                  <a:pt x="2605" y="2639"/>
                </a:lnTo>
                <a:lnTo>
                  <a:pt x="2595" y="2666"/>
                </a:lnTo>
                <a:lnTo>
                  <a:pt x="2584" y="2687"/>
                </a:lnTo>
                <a:lnTo>
                  <a:pt x="2566" y="2695"/>
                </a:lnTo>
                <a:lnTo>
                  <a:pt x="2544" y="2676"/>
                </a:lnTo>
                <a:lnTo>
                  <a:pt x="2534" y="2649"/>
                </a:lnTo>
                <a:lnTo>
                  <a:pt x="2530" y="2612"/>
                </a:lnTo>
                <a:lnTo>
                  <a:pt x="2520" y="2596"/>
                </a:lnTo>
                <a:lnTo>
                  <a:pt x="2508" y="2584"/>
                </a:lnTo>
                <a:lnTo>
                  <a:pt x="2508" y="2563"/>
                </a:lnTo>
                <a:lnTo>
                  <a:pt x="2516" y="2543"/>
                </a:lnTo>
                <a:lnTo>
                  <a:pt x="2527" y="2525"/>
                </a:lnTo>
                <a:lnTo>
                  <a:pt x="2523" y="2505"/>
                </a:lnTo>
                <a:lnTo>
                  <a:pt x="2512" y="2487"/>
                </a:lnTo>
                <a:lnTo>
                  <a:pt x="2495" y="2471"/>
                </a:lnTo>
                <a:lnTo>
                  <a:pt x="2480" y="2450"/>
                </a:lnTo>
                <a:lnTo>
                  <a:pt x="2456" y="2445"/>
                </a:lnTo>
                <a:lnTo>
                  <a:pt x="2437" y="2449"/>
                </a:lnTo>
                <a:lnTo>
                  <a:pt x="2423" y="2460"/>
                </a:lnTo>
                <a:lnTo>
                  <a:pt x="2404" y="2455"/>
                </a:lnTo>
                <a:lnTo>
                  <a:pt x="2384" y="2444"/>
                </a:lnTo>
                <a:lnTo>
                  <a:pt x="2360" y="2435"/>
                </a:lnTo>
                <a:lnTo>
                  <a:pt x="2346" y="2421"/>
                </a:lnTo>
                <a:lnTo>
                  <a:pt x="2323" y="2415"/>
                </a:lnTo>
                <a:lnTo>
                  <a:pt x="2292" y="2421"/>
                </a:lnTo>
                <a:lnTo>
                  <a:pt x="2265" y="2430"/>
                </a:lnTo>
                <a:lnTo>
                  <a:pt x="2234" y="2448"/>
                </a:lnTo>
                <a:lnTo>
                  <a:pt x="2214" y="2483"/>
                </a:lnTo>
                <a:lnTo>
                  <a:pt x="2194" y="2494"/>
                </a:lnTo>
                <a:lnTo>
                  <a:pt x="2177" y="2494"/>
                </a:lnTo>
                <a:lnTo>
                  <a:pt x="2155" y="2486"/>
                </a:lnTo>
                <a:lnTo>
                  <a:pt x="2127" y="2471"/>
                </a:lnTo>
                <a:lnTo>
                  <a:pt x="2097" y="2450"/>
                </a:lnTo>
                <a:lnTo>
                  <a:pt x="2074" y="2441"/>
                </a:lnTo>
                <a:lnTo>
                  <a:pt x="2049" y="2441"/>
                </a:lnTo>
                <a:lnTo>
                  <a:pt x="2023" y="2446"/>
                </a:lnTo>
                <a:lnTo>
                  <a:pt x="1999" y="2463"/>
                </a:lnTo>
                <a:lnTo>
                  <a:pt x="1975" y="2474"/>
                </a:lnTo>
                <a:lnTo>
                  <a:pt x="1944" y="2495"/>
                </a:lnTo>
                <a:lnTo>
                  <a:pt x="1871" y="2529"/>
                </a:lnTo>
                <a:lnTo>
                  <a:pt x="1838" y="2554"/>
                </a:lnTo>
                <a:lnTo>
                  <a:pt x="1813" y="2574"/>
                </a:lnTo>
                <a:lnTo>
                  <a:pt x="1801" y="2603"/>
                </a:lnTo>
                <a:lnTo>
                  <a:pt x="1794" y="2630"/>
                </a:lnTo>
                <a:lnTo>
                  <a:pt x="1793" y="2660"/>
                </a:lnTo>
                <a:lnTo>
                  <a:pt x="1790" y="2692"/>
                </a:lnTo>
                <a:lnTo>
                  <a:pt x="1771" y="2729"/>
                </a:lnTo>
                <a:lnTo>
                  <a:pt x="1749" y="2785"/>
                </a:lnTo>
                <a:lnTo>
                  <a:pt x="1741" y="2830"/>
                </a:lnTo>
                <a:lnTo>
                  <a:pt x="1745" y="2871"/>
                </a:lnTo>
                <a:lnTo>
                  <a:pt x="1754" y="2914"/>
                </a:lnTo>
                <a:lnTo>
                  <a:pt x="1770" y="2968"/>
                </a:lnTo>
                <a:lnTo>
                  <a:pt x="1780" y="2997"/>
                </a:lnTo>
                <a:lnTo>
                  <a:pt x="1802" y="3022"/>
                </a:lnTo>
                <a:lnTo>
                  <a:pt x="1832" y="3047"/>
                </a:lnTo>
                <a:lnTo>
                  <a:pt x="1868" y="3055"/>
                </a:lnTo>
                <a:lnTo>
                  <a:pt x="1907" y="3057"/>
                </a:lnTo>
                <a:lnTo>
                  <a:pt x="1933" y="3057"/>
                </a:lnTo>
                <a:lnTo>
                  <a:pt x="1967" y="3045"/>
                </a:lnTo>
                <a:lnTo>
                  <a:pt x="1994" y="3037"/>
                </a:lnTo>
                <a:lnTo>
                  <a:pt x="2031" y="3013"/>
                </a:lnTo>
                <a:lnTo>
                  <a:pt x="2051" y="3000"/>
                </a:lnTo>
                <a:lnTo>
                  <a:pt x="2066" y="2977"/>
                </a:lnTo>
                <a:lnTo>
                  <a:pt x="2076" y="2949"/>
                </a:lnTo>
                <a:lnTo>
                  <a:pt x="2077" y="2930"/>
                </a:lnTo>
                <a:lnTo>
                  <a:pt x="2084" y="2920"/>
                </a:lnTo>
                <a:lnTo>
                  <a:pt x="2104" y="2910"/>
                </a:lnTo>
                <a:lnTo>
                  <a:pt x="2118" y="2902"/>
                </a:lnTo>
                <a:lnTo>
                  <a:pt x="2143" y="2897"/>
                </a:lnTo>
                <a:lnTo>
                  <a:pt x="2168" y="2894"/>
                </a:lnTo>
                <a:lnTo>
                  <a:pt x="2189" y="2894"/>
                </a:lnTo>
                <a:lnTo>
                  <a:pt x="2203" y="2897"/>
                </a:lnTo>
                <a:lnTo>
                  <a:pt x="2219" y="2899"/>
                </a:lnTo>
                <a:lnTo>
                  <a:pt x="2230" y="2910"/>
                </a:lnTo>
                <a:lnTo>
                  <a:pt x="2229" y="2930"/>
                </a:lnTo>
                <a:lnTo>
                  <a:pt x="2214" y="2955"/>
                </a:lnTo>
                <a:lnTo>
                  <a:pt x="2195" y="2996"/>
                </a:lnTo>
                <a:lnTo>
                  <a:pt x="2186" y="3023"/>
                </a:lnTo>
                <a:lnTo>
                  <a:pt x="2165" y="3059"/>
                </a:lnTo>
                <a:lnTo>
                  <a:pt x="2144" y="3093"/>
                </a:lnTo>
                <a:lnTo>
                  <a:pt x="2128" y="3140"/>
                </a:lnTo>
                <a:lnTo>
                  <a:pt x="2124" y="3168"/>
                </a:lnTo>
                <a:lnTo>
                  <a:pt x="2130" y="3192"/>
                </a:lnTo>
                <a:lnTo>
                  <a:pt x="2176" y="3192"/>
                </a:lnTo>
                <a:lnTo>
                  <a:pt x="2218" y="3184"/>
                </a:lnTo>
                <a:lnTo>
                  <a:pt x="2242" y="3176"/>
                </a:lnTo>
                <a:lnTo>
                  <a:pt x="2275" y="3176"/>
                </a:lnTo>
                <a:lnTo>
                  <a:pt x="2310" y="3179"/>
                </a:lnTo>
                <a:lnTo>
                  <a:pt x="2342" y="3187"/>
                </a:lnTo>
                <a:lnTo>
                  <a:pt x="2351" y="3207"/>
                </a:lnTo>
                <a:lnTo>
                  <a:pt x="2358" y="3229"/>
                </a:lnTo>
                <a:lnTo>
                  <a:pt x="2352" y="3252"/>
                </a:lnTo>
                <a:lnTo>
                  <a:pt x="2347" y="3273"/>
                </a:lnTo>
                <a:lnTo>
                  <a:pt x="2344" y="3296"/>
                </a:lnTo>
                <a:lnTo>
                  <a:pt x="2339" y="3320"/>
                </a:lnTo>
                <a:lnTo>
                  <a:pt x="2334" y="3343"/>
                </a:lnTo>
                <a:lnTo>
                  <a:pt x="2332" y="3369"/>
                </a:lnTo>
                <a:lnTo>
                  <a:pt x="2327" y="3401"/>
                </a:lnTo>
                <a:lnTo>
                  <a:pt x="2325" y="3425"/>
                </a:lnTo>
                <a:lnTo>
                  <a:pt x="2329" y="3448"/>
                </a:lnTo>
                <a:lnTo>
                  <a:pt x="2339" y="3460"/>
                </a:lnTo>
                <a:lnTo>
                  <a:pt x="2356" y="3481"/>
                </a:lnTo>
                <a:lnTo>
                  <a:pt x="2368" y="3509"/>
                </a:lnTo>
                <a:lnTo>
                  <a:pt x="2392" y="3525"/>
                </a:lnTo>
                <a:lnTo>
                  <a:pt x="2414" y="3533"/>
                </a:lnTo>
                <a:lnTo>
                  <a:pt x="2435" y="3540"/>
                </a:lnTo>
                <a:lnTo>
                  <a:pt x="2442" y="3552"/>
                </a:lnTo>
                <a:lnTo>
                  <a:pt x="2458" y="3546"/>
                </a:lnTo>
                <a:lnTo>
                  <a:pt x="2474" y="3533"/>
                </a:lnTo>
                <a:lnTo>
                  <a:pt x="2495" y="3525"/>
                </a:lnTo>
                <a:lnTo>
                  <a:pt x="2520" y="3519"/>
                </a:lnTo>
                <a:lnTo>
                  <a:pt x="2521" y="3520"/>
                </a:lnTo>
                <a:lnTo>
                  <a:pt x="2550" y="3513"/>
                </a:lnTo>
                <a:lnTo>
                  <a:pt x="2577" y="3520"/>
                </a:lnTo>
                <a:lnTo>
                  <a:pt x="2607" y="3536"/>
                </a:lnTo>
                <a:lnTo>
                  <a:pt x="2634" y="3554"/>
                </a:lnTo>
                <a:lnTo>
                  <a:pt x="2656" y="3572"/>
                </a:lnTo>
                <a:lnTo>
                  <a:pt x="2674" y="3562"/>
                </a:lnTo>
                <a:lnTo>
                  <a:pt x="2681" y="3547"/>
                </a:lnTo>
                <a:lnTo>
                  <a:pt x="2705" y="3538"/>
                </a:lnTo>
                <a:lnTo>
                  <a:pt x="2717" y="3506"/>
                </a:lnTo>
                <a:lnTo>
                  <a:pt x="2731" y="3480"/>
                </a:lnTo>
                <a:lnTo>
                  <a:pt x="2750" y="3453"/>
                </a:lnTo>
                <a:lnTo>
                  <a:pt x="2764" y="3439"/>
                </a:lnTo>
                <a:lnTo>
                  <a:pt x="2789" y="3425"/>
                </a:lnTo>
                <a:lnTo>
                  <a:pt x="2824" y="3425"/>
                </a:lnTo>
                <a:lnTo>
                  <a:pt x="2846" y="3416"/>
                </a:lnTo>
                <a:lnTo>
                  <a:pt x="2862" y="3393"/>
                </a:lnTo>
                <a:lnTo>
                  <a:pt x="2877" y="3378"/>
                </a:lnTo>
                <a:lnTo>
                  <a:pt x="2890" y="3368"/>
                </a:lnTo>
                <a:lnTo>
                  <a:pt x="2917" y="3363"/>
                </a:lnTo>
                <a:lnTo>
                  <a:pt x="2930" y="3365"/>
                </a:lnTo>
                <a:lnTo>
                  <a:pt x="2928" y="3379"/>
                </a:lnTo>
                <a:lnTo>
                  <a:pt x="2914" y="3390"/>
                </a:lnTo>
                <a:lnTo>
                  <a:pt x="2899" y="3404"/>
                </a:lnTo>
                <a:lnTo>
                  <a:pt x="2894" y="3422"/>
                </a:lnTo>
                <a:lnTo>
                  <a:pt x="2896" y="3461"/>
                </a:lnTo>
                <a:lnTo>
                  <a:pt x="2889" y="3479"/>
                </a:lnTo>
                <a:lnTo>
                  <a:pt x="2884" y="3492"/>
                </a:lnTo>
                <a:lnTo>
                  <a:pt x="2885" y="3511"/>
                </a:lnTo>
                <a:lnTo>
                  <a:pt x="2891" y="3530"/>
                </a:lnTo>
                <a:lnTo>
                  <a:pt x="2911" y="3536"/>
                </a:lnTo>
                <a:lnTo>
                  <a:pt x="2931" y="3529"/>
                </a:lnTo>
                <a:lnTo>
                  <a:pt x="2940" y="3512"/>
                </a:lnTo>
                <a:lnTo>
                  <a:pt x="2951" y="3496"/>
                </a:lnTo>
                <a:lnTo>
                  <a:pt x="2950" y="3482"/>
                </a:lnTo>
                <a:lnTo>
                  <a:pt x="2938" y="3470"/>
                </a:lnTo>
                <a:lnTo>
                  <a:pt x="2930" y="3455"/>
                </a:lnTo>
                <a:cubicBezTo>
                  <a:pt x="2930" y="3451"/>
                  <a:pt x="2930" y="3447"/>
                  <a:pt x="2932" y="3443"/>
                </a:cubicBezTo>
                <a:cubicBezTo>
                  <a:pt x="2935" y="3437"/>
                  <a:pt x="2941" y="3434"/>
                  <a:pt x="2947" y="3432"/>
                </a:cubicBezTo>
                <a:lnTo>
                  <a:pt x="2968" y="3419"/>
                </a:lnTo>
                <a:lnTo>
                  <a:pt x="2983" y="3399"/>
                </a:lnTo>
                <a:lnTo>
                  <a:pt x="2991" y="3391"/>
                </a:lnTo>
                <a:lnTo>
                  <a:pt x="3003" y="3390"/>
                </a:lnTo>
                <a:lnTo>
                  <a:pt x="3018" y="3390"/>
                </a:lnTo>
                <a:lnTo>
                  <a:pt x="3037" y="3406"/>
                </a:lnTo>
                <a:lnTo>
                  <a:pt x="3056" y="3420"/>
                </a:lnTo>
                <a:lnTo>
                  <a:pt x="3070" y="3438"/>
                </a:lnTo>
                <a:lnTo>
                  <a:pt x="3080" y="3450"/>
                </a:lnTo>
                <a:lnTo>
                  <a:pt x="3097" y="3456"/>
                </a:lnTo>
                <a:lnTo>
                  <a:pt x="3132" y="3456"/>
                </a:lnTo>
                <a:lnTo>
                  <a:pt x="3149" y="3460"/>
                </a:lnTo>
                <a:lnTo>
                  <a:pt x="3174" y="3464"/>
                </a:lnTo>
                <a:lnTo>
                  <a:pt x="3193" y="3470"/>
                </a:lnTo>
                <a:lnTo>
                  <a:pt x="3209" y="3484"/>
                </a:lnTo>
                <a:lnTo>
                  <a:pt x="3240" y="3486"/>
                </a:lnTo>
                <a:lnTo>
                  <a:pt x="3256" y="3475"/>
                </a:lnTo>
                <a:lnTo>
                  <a:pt x="3275" y="3474"/>
                </a:lnTo>
                <a:lnTo>
                  <a:pt x="3297" y="3477"/>
                </a:lnTo>
                <a:lnTo>
                  <a:pt x="3314" y="3486"/>
                </a:lnTo>
                <a:lnTo>
                  <a:pt x="3341" y="3499"/>
                </a:lnTo>
                <a:lnTo>
                  <a:pt x="3367" y="3511"/>
                </a:lnTo>
                <a:lnTo>
                  <a:pt x="3417" y="3527"/>
                </a:lnTo>
                <a:lnTo>
                  <a:pt x="3450" y="3547"/>
                </a:lnTo>
                <a:lnTo>
                  <a:pt x="3461" y="3566"/>
                </a:lnTo>
                <a:lnTo>
                  <a:pt x="3476" y="3579"/>
                </a:lnTo>
                <a:lnTo>
                  <a:pt x="3489" y="3590"/>
                </a:lnTo>
                <a:lnTo>
                  <a:pt x="3500" y="3606"/>
                </a:lnTo>
                <a:lnTo>
                  <a:pt x="3505" y="3622"/>
                </a:lnTo>
                <a:lnTo>
                  <a:pt x="3513" y="3636"/>
                </a:lnTo>
                <a:lnTo>
                  <a:pt x="3532" y="3654"/>
                </a:lnTo>
                <a:lnTo>
                  <a:pt x="3554" y="3672"/>
                </a:lnTo>
                <a:lnTo>
                  <a:pt x="3587" y="3690"/>
                </a:lnTo>
                <a:lnTo>
                  <a:pt x="3612" y="3699"/>
                </a:lnTo>
                <a:lnTo>
                  <a:pt x="3639" y="3709"/>
                </a:lnTo>
                <a:lnTo>
                  <a:pt x="3662" y="3709"/>
                </a:lnTo>
                <a:lnTo>
                  <a:pt x="3676" y="3700"/>
                </a:lnTo>
                <a:lnTo>
                  <a:pt x="3693" y="3696"/>
                </a:lnTo>
                <a:lnTo>
                  <a:pt x="3714" y="3697"/>
                </a:lnTo>
                <a:lnTo>
                  <a:pt x="3737" y="3704"/>
                </a:lnTo>
                <a:lnTo>
                  <a:pt x="3750" y="3708"/>
                </a:lnTo>
                <a:lnTo>
                  <a:pt x="3765" y="3711"/>
                </a:lnTo>
                <a:lnTo>
                  <a:pt x="3777" y="3717"/>
                </a:lnTo>
                <a:lnTo>
                  <a:pt x="3797" y="3736"/>
                </a:lnTo>
                <a:lnTo>
                  <a:pt x="3818" y="3752"/>
                </a:lnTo>
                <a:lnTo>
                  <a:pt x="3836" y="3763"/>
                </a:lnTo>
                <a:lnTo>
                  <a:pt x="3850" y="3772"/>
                </a:lnTo>
                <a:lnTo>
                  <a:pt x="3867" y="3786"/>
                </a:lnTo>
                <a:lnTo>
                  <a:pt x="3871" y="3809"/>
                </a:lnTo>
                <a:lnTo>
                  <a:pt x="3879" y="3830"/>
                </a:lnTo>
                <a:lnTo>
                  <a:pt x="3891" y="3845"/>
                </a:lnTo>
                <a:lnTo>
                  <a:pt x="3892" y="3864"/>
                </a:lnTo>
                <a:lnTo>
                  <a:pt x="3892" y="3885"/>
                </a:lnTo>
                <a:lnTo>
                  <a:pt x="3899" y="3901"/>
                </a:lnTo>
                <a:lnTo>
                  <a:pt x="3911" y="3910"/>
                </a:lnTo>
                <a:lnTo>
                  <a:pt x="3924" y="3913"/>
                </a:lnTo>
                <a:lnTo>
                  <a:pt x="3924" y="3927"/>
                </a:lnTo>
                <a:lnTo>
                  <a:pt x="3910" y="3937"/>
                </a:lnTo>
                <a:lnTo>
                  <a:pt x="3900" y="3950"/>
                </a:lnTo>
                <a:lnTo>
                  <a:pt x="3894" y="3964"/>
                </a:lnTo>
                <a:lnTo>
                  <a:pt x="3887" y="3982"/>
                </a:lnTo>
                <a:lnTo>
                  <a:pt x="3874" y="3988"/>
                </a:lnTo>
                <a:lnTo>
                  <a:pt x="3858" y="3991"/>
                </a:lnTo>
                <a:lnTo>
                  <a:pt x="3819" y="4029"/>
                </a:lnTo>
                <a:lnTo>
                  <a:pt x="3812" y="4044"/>
                </a:lnTo>
                <a:lnTo>
                  <a:pt x="3806" y="4064"/>
                </a:lnTo>
                <a:lnTo>
                  <a:pt x="3823" y="4079"/>
                </a:lnTo>
                <a:lnTo>
                  <a:pt x="3847" y="4076"/>
                </a:lnTo>
                <a:lnTo>
                  <a:pt x="3864" y="4054"/>
                </a:lnTo>
                <a:lnTo>
                  <a:pt x="3891" y="4029"/>
                </a:lnTo>
                <a:lnTo>
                  <a:pt x="3909" y="4013"/>
                </a:lnTo>
                <a:lnTo>
                  <a:pt x="3927" y="3999"/>
                </a:lnTo>
                <a:lnTo>
                  <a:pt x="3947" y="3990"/>
                </a:lnTo>
                <a:lnTo>
                  <a:pt x="3970" y="3991"/>
                </a:lnTo>
                <a:lnTo>
                  <a:pt x="3984" y="4001"/>
                </a:lnTo>
                <a:lnTo>
                  <a:pt x="3995" y="4018"/>
                </a:lnTo>
                <a:lnTo>
                  <a:pt x="3995" y="4037"/>
                </a:lnTo>
                <a:lnTo>
                  <a:pt x="3965" y="4057"/>
                </a:lnTo>
                <a:lnTo>
                  <a:pt x="3958" y="4075"/>
                </a:lnTo>
                <a:lnTo>
                  <a:pt x="3943" y="4079"/>
                </a:lnTo>
                <a:lnTo>
                  <a:pt x="3923" y="4078"/>
                </a:lnTo>
                <a:lnTo>
                  <a:pt x="3916" y="4090"/>
                </a:lnTo>
                <a:lnTo>
                  <a:pt x="3941" y="4097"/>
                </a:lnTo>
                <a:lnTo>
                  <a:pt x="3959" y="4099"/>
                </a:lnTo>
                <a:lnTo>
                  <a:pt x="3975" y="4110"/>
                </a:lnTo>
                <a:lnTo>
                  <a:pt x="3991" y="4099"/>
                </a:lnTo>
                <a:lnTo>
                  <a:pt x="4010" y="4087"/>
                </a:lnTo>
                <a:lnTo>
                  <a:pt x="4024" y="4068"/>
                </a:lnTo>
                <a:lnTo>
                  <a:pt x="4040" y="4052"/>
                </a:lnTo>
                <a:lnTo>
                  <a:pt x="4050" y="4037"/>
                </a:lnTo>
                <a:lnTo>
                  <a:pt x="4077" y="4033"/>
                </a:lnTo>
                <a:lnTo>
                  <a:pt x="4106" y="4037"/>
                </a:lnTo>
                <a:lnTo>
                  <a:pt x="4134" y="4059"/>
                </a:lnTo>
                <a:lnTo>
                  <a:pt x="4152" y="4083"/>
                </a:lnTo>
                <a:lnTo>
                  <a:pt x="4168" y="4090"/>
                </a:lnTo>
                <a:lnTo>
                  <a:pt x="4180" y="4102"/>
                </a:lnTo>
                <a:lnTo>
                  <a:pt x="4178" y="4120"/>
                </a:lnTo>
                <a:lnTo>
                  <a:pt x="4171" y="4132"/>
                </a:lnTo>
                <a:lnTo>
                  <a:pt x="4171" y="4143"/>
                </a:lnTo>
                <a:lnTo>
                  <a:pt x="4192" y="4158"/>
                </a:lnTo>
                <a:lnTo>
                  <a:pt x="4209" y="4148"/>
                </a:lnTo>
                <a:lnTo>
                  <a:pt x="4231" y="4138"/>
                </a:lnTo>
                <a:lnTo>
                  <a:pt x="4256" y="4132"/>
                </a:lnTo>
                <a:lnTo>
                  <a:pt x="4274" y="4133"/>
                </a:lnTo>
                <a:lnTo>
                  <a:pt x="4313" y="4146"/>
                </a:lnTo>
                <a:lnTo>
                  <a:pt x="4350" y="4146"/>
                </a:lnTo>
                <a:lnTo>
                  <a:pt x="4396" y="4148"/>
                </a:lnTo>
                <a:lnTo>
                  <a:pt x="4428" y="4148"/>
                </a:lnTo>
                <a:lnTo>
                  <a:pt x="4440" y="4157"/>
                </a:lnTo>
                <a:lnTo>
                  <a:pt x="4448" y="4172"/>
                </a:lnTo>
                <a:lnTo>
                  <a:pt x="4457" y="4194"/>
                </a:lnTo>
                <a:lnTo>
                  <a:pt x="4484" y="4214"/>
                </a:lnTo>
                <a:lnTo>
                  <a:pt x="4514" y="4232"/>
                </a:lnTo>
                <a:lnTo>
                  <a:pt x="4544" y="4252"/>
                </a:lnTo>
                <a:lnTo>
                  <a:pt x="4590" y="4261"/>
                </a:lnTo>
                <a:lnTo>
                  <a:pt x="4626" y="4263"/>
                </a:lnTo>
                <a:lnTo>
                  <a:pt x="4643" y="4277"/>
                </a:lnTo>
                <a:lnTo>
                  <a:pt x="4655" y="4289"/>
                </a:lnTo>
                <a:lnTo>
                  <a:pt x="4657" y="4306"/>
                </a:lnTo>
                <a:lnTo>
                  <a:pt x="4664" y="4325"/>
                </a:lnTo>
                <a:lnTo>
                  <a:pt x="4670" y="4341"/>
                </a:lnTo>
                <a:lnTo>
                  <a:pt x="4675" y="4360"/>
                </a:lnTo>
                <a:lnTo>
                  <a:pt x="4670" y="4376"/>
                </a:lnTo>
                <a:lnTo>
                  <a:pt x="4670" y="4404"/>
                </a:lnTo>
                <a:lnTo>
                  <a:pt x="4656" y="4424"/>
                </a:lnTo>
                <a:lnTo>
                  <a:pt x="4651" y="4443"/>
                </a:lnTo>
                <a:lnTo>
                  <a:pt x="4640" y="4465"/>
                </a:lnTo>
                <a:lnTo>
                  <a:pt x="4605" y="4483"/>
                </a:lnTo>
                <a:lnTo>
                  <a:pt x="4590" y="4520"/>
                </a:lnTo>
                <a:lnTo>
                  <a:pt x="4576" y="4543"/>
                </a:lnTo>
                <a:lnTo>
                  <a:pt x="4564" y="4559"/>
                </a:lnTo>
                <a:lnTo>
                  <a:pt x="4544" y="4584"/>
                </a:lnTo>
                <a:lnTo>
                  <a:pt x="4532" y="4614"/>
                </a:lnTo>
                <a:lnTo>
                  <a:pt x="4500" y="4628"/>
                </a:lnTo>
                <a:lnTo>
                  <a:pt x="4477" y="4653"/>
                </a:lnTo>
                <a:lnTo>
                  <a:pt x="4470" y="4675"/>
                </a:lnTo>
                <a:lnTo>
                  <a:pt x="4468" y="4731"/>
                </a:lnTo>
                <a:lnTo>
                  <a:pt x="4476" y="4766"/>
                </a:lnTo>
                <a:lnTo>
                  <a:pt x="4476" y="4799"/>
                </a:lnTo>
                <a:lnTo>
                  <a:pt x="4478" y="4836"/>
                </a:lnTo>
                <a:lnTo>
                  <a:pt x="4472" y="4871"/>
                </a:lnTo>
                <a:lnTo>
                  <a:pt x="4468" y="4899"/>
                </a:lnTo>
                <a:lnTo>
                  <a:pt x="4465" y="4922"/>
                </a:lnTo>
                <a:lnTo>
                  <a:pt x="4463" y="4950"/>
                </a:lnTo>
                <a:lnTo>
                  <a:pt x="4453" y="4976"/>
                </a:lnTo>
                <a:lnTo>
                  <a:pt x="4451" y="5008"/>
                </a:lnTo>
                <a:lnTo>
                  <a:pt x="4445" y="5029"/>
                </a:lnTo>
                <a:lnTo>
                  <a:pt x="4438" y="5051"/>
                </a:lnTo>
                <a:lnTo>
                  <a:pt x="4422" y="5071"/>
                </a:lnTo>
                <a:lnTo>
                  <a:pt x="4408" y="5104"/>
                </a:lnTo>
                <a:lnTo>
                  <a:pt x="4398" y="5121"/>
                </a:lnTo>
                <a:lnTo>
                  <a:pt x="4387" y="5140"/>
                </a:lnTo>
                <a:lnTo>
                  <a:pt x="4359" y="5163"/>
                </a:lnTo>
                <a:lnTo>
                  <a:pt x="4340" y="5178"/>
                </a:lnTo>
                <a:lnTo>
                  <a:pt x="4322" y="5177"/>
                </a:lnTo>
                <a:lnTo>
                  <a:pt x="4306" y="5174"/>
                </a:lnTo>
                <a:lnTo>
                  <a:pt x="4290" y="5159"/>
                </a:lnTo>
                <a:lnTo>
                  <a:pt x="4264" y="5170"/>
                </a:lnTo>
                <a:lnTo>
                  <a:pt x="4247" y="5184"/>
                </a:lnTo>
                <a:lnTo>
                  <a:pt x="4227" y="5206"/>
                </a:lnTo>
                <a:lnTo>
                  <a:pt x="4211" y="5210"/>
                </a:lnTo>
                <a:lnTo>
                  <a:pt x="4180" y="5217"/>
                </a:lnTo>
                <a:lnTo>
                  <a:pt x="4148" y="5227"/>
                </a:lnTo>
                <a:lnTo>
                  <a:pt x="4128" y="5241"/>
                </a:lnTo>
                <a:lnTo>
                  <a:pt x="4119" y="5257"/>
                </a:lnTo>
                <a:lnTo>
                  <a:pt x="4112" y="5265"/>
                </a:lnTo>
                <a:lnTo>
                  <a:pt x="4096" y="5274"/>
                </a:lnTo>
                <a:lnTo>
                  <a:pt x="4084" y="5285"/>
                </a:lnTo>
                <a:lnTo>
                  <a:pt x="4072" y="5295"/>
                </a:lnTo>
                <a:lnTo>
                  <a:pt x="4067" y="5312"/>
                </a:lnTo>
                <a:lnTo>
                  <a:pt x="4075" y="5327"/>
                </a:lnTo>
                <a:lnTo>
                  <a:pt x="4088" y="5346"/>
                </a:lnTo>
                <a:lnTo>
                  <a:pt x="4089" y="5371"/>
                </a:lnTo>
                <a:lnTo>
                  <a:pt x="4083" y="5399"/>
                </a:lnTo>
                <a:cubicBezTo>
                  <a:pt x="4080" y="5405"/>
                  <a:pt x="4078" y="5411"/>
                  <a:pt x="4076" y="5417"/>
                </a:cubicBezTo>
                <a:cubicBezTo>
                  <a:pt x="4073" y="5426"/>
                  <a:pt x="4072" y="5437"/>
                  <a:pt x="4073" y="5447"/>
                </a:cubicBezTo>
                <a:lnTo>
                  <a:pt x="4051" y="5470"/>
                </a:lnTo>
                <a:lnTo>
                  <a:pt x="4042" y="5484"/>
                </a:lnTo>
                <a:lnTo>
                  <a:pt x="4037" y="5500"/>
                </a:lnTo>
                <a:cubicBezTo>
                  <a:pt x="4037" y="5505"/>
                  <a:pt x="4037" y="5510"/>
                  <a:pt x="4037" y="5515"/>
                </a:cubicBezTo>
                <a:cubicBezTo>
                  <a:pt x="4037" y="5521"/>
                  <a:pt x="4037" y="5527"/>
                  <a:pt x="4037" y="5533"/>
                </a:cubicBezTo>
                <a:lnTo>
                  <a:pt x="4032" y="5551"/>
                </a:lnTo>
                <a:lnTo>
                  <a:pt x="4008" y="5571"/>
                </a:lnTo>
                <a:lnTo>
                  <a:pt x="3994" y="5592"/>
                </a:lnTo>
                <a:lnTo>
                  <a:pt x="3981" y="5613"/>
                </a:lnTo>
                <a:lnTo>
                  <a:pt x="3972" y="5633"/>
                </a:lnTo>
                <a:lnTo>
                  <a:pt x="3964" y="5658"/>
                </a:lnTo>
                <a:cubicBezTo>
                  <a:pt x="3962" y="5665"/>
                  <a:pt x="3959" y="5672"/>
                  <a:pt x="3956" y="5678"/>
                </a:cubicBezTo>
                <a:cubicBezTo>
                  <a:pt x="3954" y="5685"/>
                  <a:pt x="3950" y="5690"/>
                  <a:pt x="3947" y="5696"/>
                </a:cubicBezTo>
                <a:cubicBezTo>
                  <a:pt x="3944" y="5700"/>
                  <a:pt x="3941" y="5704"/>
                  <a:pt x="3938" y="5708"/>
                </a:cubicBezTo>
                <a:cubicBezTo>
                  <a:pt x="3934" y="5714"/>
                  <a:pt x="3930" y="5720"/>
                  <a:pt x="3926" y="5726"/>
                </a:cubicBezTo>
                <a:lnTo>
                  <a:pt x="3909" y="5745"/>
                </a:lnTo>
                <a:lnTo>
                  <a:pt x="3898" y="5758"/>
                </a:lnTo>
                <a:lnTo>
                  <a:pt x="3872" y="5775"/>
                </a:lnTo>
                <a:lnTo>
                  <a:pt x="3852" y="5781"/>
                </a:lnTo>
                <a:lnTo>
                  <a:pt x="3815" y="5782"/>
                </a:lnTo>
                <a:cubicBezTo>
                  <a:pt x="3811" y="5777"/>
                  <a:pt x="3807" y="5773"/>
                  <a:pt x="3802" y="5770"/>
                </a:cubicBezTo>
                <a:cubicBezTo>
                  <a:pt x="3794" y="5764"/>
                  <a:pt x="3785" y="5759"/>
                  <a:pt x="3775" y="5755"/>
                </a:cubicBezTo>
                <a:cubicBezTo>
                  <a:pt x="3766" y="5753"/>
                  <a:pt x="3757" y="5750"/>
                  <a:pt x="3747" y="5747"/>
                </a:cubicBezTo>
                <a:cubicBezTo>
                  <a:pt x="3738" y="5744"/>
                  <a:pt x="3728" y="5740"/>
                  <a:pt x="3719" y="5735"/>
                </a:cubicBezTo>
                <a:lnTo>
                  <a:pt x="3697" y="5744"/>
                </a:lnTo>
                <a:lnTo>
                  <a:pt x="3691" y="5762"/>
                </a:lnTo>
                <a:lnTo>
                  <a:pt x="3704" y="5773"/>
                </a:lnTo>
                <a:lnTo>
                  <a:pt x="3726" y="5786"/>
                </a:lnTo>
                <a:lnTo>
                  <a:pt x="3737" y="5796"/>
                </a:lnTo>
                <a:lnTo>
                  <a:pt x="3757" y="5815"/>
                </a:lnTo>
                <a:lnTo>
                  <a:pt x="3778" y="5843"/>
                </a:lnTo>
                <a:lnTo>
                  <a:pt x="3792" y="5864"/>
                </a:lnTo>
                <a:lnTo>
                  <a:pt x="3797" y="5890"/>
                </a:lnTo>
                <a:lnTo>
                  <a:pt x="3798" y="5917"/>
                </a:lnTo>
                <a:lnTo>
                  <a:pt x="3788" y="5937"/>
                </a:lnTo>
                <a:lnTo>
                  <a:pt x="3776" y="5953"/>
                </a:lnTo>
                <a:lnTo>
                  <a:pt x="3759" y="5966"/>
                </a:lnTo>
                <a:lnTo>
                  <a:pt x="3730" y="5975"/>
                </a:lnTo>
                <a:lnTo>
                  <a:pt x="3690" y="5982"/>
                </a:lnTo>
                <a:lnTo>
                  <a:pt x="3668" y="5983"/>
                </a:lnTo>
                <a:lnTo>
                  <a:pt x="3649" y="5984"/>
                </a:lnTo>
                <a:lnTo>
                  <a:pt x="3618" y="5984"/>
                </a:lnTo>
                <a:lnTo>
                  <a:pt x="3600" y="5994"/>
                </a:lnTo>
                <a:lnTo>
                  <a:pt x="3597" y="6005"/>
                </a:lnTo>
                <a:lnTo>
                  <a:pt x="3599" y="6023"/>
                </a:lnTo>
                <a:lnTo>
                  <a:pt x="3607" y="6038"/>
                </a:lnTo>
                <a:lnTo>
                  <a:pt x="3616" y="6046"/>
                </a:lnTo>
                <a:lnTo>
                  <a:pt x="3619" y="6064"/>
                </a:lnTo>
                <a:lnTo>
                  <a:pt x="3613" y="6075"/>
                </a:lnTo>
                <a:cubicBezTo>
                  <a:pt x="3607" y="6080"/>
                  <a:pt x="3602" y="6086"/>
                  <a:pt x="3600" y="6094"/>
                </a:cubicBezTo>
                <a:cubicBezTo>
                  <a:pt x="3598" y="6100"/>
                  <a:pt x="3598" y="6106"/>
                  <a:pt x="3599" y="6112"/>
                </a:cubicBezTo>
                <a:lnTo>
                  <a:pt x="3577" y="6111"/>
                </a:lnTo>
                <a:lnTo>
                  <a:pt x="3561" y="6099"/>
                </a:lnTo>
                <a:lnTo>
                  <a:pt x="3535" y="6083"/>
                </a:lnTo>
                <a:lnTo>
                  <a:pt x="3506" y="6077"/>
                </a:lnTo>
                <a:lnTo>
                  <a:pt x="3484" y="6091"/>
                </a:lnTo>
                <a:lnTo>
                  <a:pt x="3497" y="6113"/>
                </a:lnTo>
                <a:cubicBezTo>
                  <a:pt x="3507" y="6113"/>
                  <a:pt x="3515" y="6118"/>
                  <a:pt x="3518" y="6126"/>
                </a:cubicBezTo>
                <a:cubicBezTo>
                  <a:pt x="3522" y="6133"/>
                  <a:pt x="3521" y="6141"/>
                  <a:pt x="3516" y="6147"/>
                </a:cubicBezTo>
                <a:lnTo>
                  <a:pt x="3520" y="6163"/>
                </a:lnTo>
                <a:cubicBezTo>
                  <a:pt x="3525" y="6167"/>
                  <a:pt x="3530" y="6170"/>
                  <a:pt x="3535" y="6172"/>
                </a:cubicBezTo>
                <a:cubicBezTo>
                  <a:pt x="3540" y="6174"/>
                  <a:pt x="3544" y="6175"/>
                  <a:pt x="3549" y="6176"/>
                </a:cubicBezTo>
                <a:cubicBezTo>
                  <a:pt x="3555" y="6170"/>
                  <a:pt x="3565" y="6171"/>
                  <a:pt x="3568" y="6178"/>
                </a:cubicBezTo>
                <a:cubicBezTo>
                  <a:pt x="3571" y="6183"/>
                  <a:pt x="3570" y="6190"/>
                  <a:pt x="3565" y="6193"/>
                </a:cubicBezTo>
                <a:lnTo>
                  <a:pt x="3550" y="6202"/>
                </a:lnTo>
                <a:lnTo>
                  <a:pt x="3532" y="6210"/>
                </a:lnTo>
                <a:lnTo>
                  <a:pt x="3533" y="6232"/>
                </a:lnTo>
                <a:lnTo>
                  <a:pt x="3538" y="6242"/>
                </a:lnTo>
                <a:lnTo>
                  <a:pt x="3542" y="6256"/>
                </a:lnTo>
                <a:lnTo>
                  <a:pt x="3519" y="6274"/>
                </a:lnTo>
                <a:lnTo>
                  <a:pt x="3508" y="6303"/>
                </a:lnTo>
                <a:lnTo>
                  <a:pt x="3496" y="6323"/>
                </a:lnTo>
                <a:lnTo>
                  <a:pt x="3492" y="6336"/>
                </a:lnTo>
                <a:lnTo>
                  <a:pt x="3498" y="6352"/>
                </a:lnTo>
                <a:lnTo>
                  <a:pt x="3506" y="6380"/>
                </a:lnTo>
                <a:lnTo>
                  <a:pt x="3522" y="6385"/>
                </a:lnTo>
                <a:lnTo>
                  <a:pt x="3535" y="6402"/>
                </a:lnTo>
                <a:lnTo>
                  <a:pt x="3564" y="6414"/>
                </a:lnTo>
                <a:lnTo>
                  <a:pt x="3580" y="6441"/>
                </a:lnTo>
                <a:lnTo>
                  <a:pt x="3581" y="6461"/>
                </a:lnTo>
                <a:lnTo>
                  <a:pt x="3571" y="6487"/>
                </a:lnTo>
                <a:lnTo>
                  <a:pt x="3562" y="6506"/>
                </a:lnTo>
                <a:lnTo>
                  <a:pt x="3552" y="6531"/>
                </a:lnTo>
                <a:cubicBezTo>
                  <a:pt x="3543" y="6539"/>
                  <a:pt x="3536" y="6547"/>
                  <a:pt x="3532" y="6557"/>
                </a:cubicBezTo>
                <a:cubicBezTo>
                  <a:pt x="3527" y="6567"/>
                  <a:pt x="3524" y="6578"/>
                  <a:pt x="3524" y="6589"/>
                </a:cubicBezTo>
                <a:lnTo>
                  <a:pt x="3533" y="6612"/>
                </a:lnTo>
                <a:lnTo>
                  <a:pt x="3550" y="6631"/>
                </a:lnTo>
                <a:lnTo>
                  <a:pt x="3557" y="6644"/>
                </a:lnTo>
                <a:lnTo>
                  <a:pt x="3549" y="6660"/>
                </a:lnTo>
                <a:lnTo>
                  <a:pt x="3525" y="6672"/>
                </a:lnTo>
                <a:lnTo>
                  <a:pt x="3515" y="6687"/>
                </a:lnTo>
                <a:lnTo>
                  <a:pt x="3507" y="6697"/>
                </a:lnTo>
                <a:lnTo>
                  <a:pt x="3492" y="6696"/>
                </a:lnTo>
                <a:lnTo>
                  <a:pt x="3455" y="6679"/>
                </a:lnTo>
                <a:lnTo>
                  <a:pt x="3435" y="6683"/>
                </a:lnTo>
                <a:lnTo>
                  <a:pt x="3409" y="6686"/>
                </a:lnTo>
                <a:cubicBezTo>
                  <a:pt x="3410" y="6677"/>
                  <a:pt x="3408" y="6668"/>
                  <a:pt x="3405" y="6660"/>
                </a:cubicBezTo>
                <a:cubicBezTo>
                  <a:pt x="3402" y="6650"/>
                  <a:pt x="3395" y="6641"/>
                  <a:pt x="3386" y="6634"/>
                </a:cubicBezTo>
                <a:lnTo>
                  <a:pt x="3360" y="6631"/>
                </a:lnTo>
                <a:lnTo>
                  <a:pt x="3341" y="6619"/>
                </a:lnTo>
                <a:lnTo>
                  <a:pt x="3341" y="6599"/>
                </a:lnTo>
                <a:lnTo>
                  <a:pt x="3332" y="6576"/>
                </a:lnTo>
                <a:cubicBezTo>
                  <a:pt x="3326" y="6568"/>
                  <a:pt x="3320" y="6562"/>
                  <a:pt x="3312" y="6556"/>
                </a:cubicBezTo>
                <a:cubicBezTo>
                  <a:pt x="3303" y="6549"/>
                  <a:pt x="3293" y="6543"/>
                  <a:pt x="3283" y="6539"/>
                </a:cubicBezTo>
                <a:lnTo>
                  <a:pt x="3280" y="6503"/>
                </a:lnTo>
                <a:lnTo>
                  <a:pt x="3280" y="6464"/>
                </a:lnTo>
                <a:cubicBezTo>
                  <a:pt x="3274" y="6452"/>
                  <a:pt x="3267" y="6441"/>
                  <a:pt x="3259" y="6430"/>
                </a:cubicBezTo>
                <a:cubicBezTo>
                  <a:pt x="3248" y="6415"/>
                  <a:pt x="3236" y="6402"/>
                  <a:pt x="3222" y="6390"/>
                </a:cubicBezTo>
                <a:lnTo>
                  <a:pt x="3191" y="6387"/>
                </a:lnTo>
                <a:lnTo>
                  <a:pt x="3185" y="6371"/>
                </a:lnTo>
                <a:lnTo>
                  <a:pt x="3206" y="6361"/>
                </a:lnTo>
                <a:lnTo>
                  <a:pt x="3226" y="6341"/>
                </a:lnTo>
                <a:lnTo>
                  <a:pt x="3235" y="6320"/>
                </a:lnTo>
                <a:lnTo>
                  <a:pt x="3247" y="6288"/>
                </a:lnTo>
                <a:cubicBezTo>
                  <a:pt x="3247" y="6281"/>
                  <a:pt x="3245" y="6275"/>
                  <a:pt x="3242" y="6268"/>
                </a:cubicBezTo>
                <a:cubicBezTo>
                  <a:pt x="3237" y="6259"/>
                  <a:pt x="3229" y="6252"/>
                  <a:pt x="3219" y="6247"/>
                </a:cubicBezTo>
                <a:lnTo>
                  <a:pt x="3196" y="6223"/>
                </a:lnTo>
                <a:lnTo>
                  <a:pt x="3193" y="6207"/>
                </a:lnTo>
                <a:lnTo>
                  <a:pt x="3203" y="6186"/>
                </a:lnTo>
                <a:lnTo>
                  <a:pt x="3197" y="6161"/>
                </a:lnTo>
                <a:lnTo>
                  <a:pt x="3177" y="6147"/>
                </a:lnTo>
                <a:lnTo>
                  <a:pt x="3152" y="6122"/>
                </a:lnTo>
                <a:lnTo>
                  <a:pt x="3128" y="6098"/>
                </a:lnTo>
                <a:lnTo>
                  <a:pt x="3115" y="6088"/>
                </a:lnTo>
                <a:lnTo>
                  <a:pt x="3112" y="6062"/>
                </a:lnTo>
                <a:lnTo>
                  <a:pt x="3097" y="6045"/>
                </a:lnTo>
                <a:lnTo>
                  <a:pt x="3107" y="6018"/>
                </a:lnTo>
                <a:cubicBezTo>
                  <a:pt x="3113" y="6011"/>
                  <a:pt x="3115" y="6002"/>
                  <a:pt x="3114" y="5993"/>
                </a:cubicBezTo>
                <a:cubicBezTo>
                  <a:pt x="3112" y="5979"/>
                  <a:pt x="3101" y="5967"/>
                  <a:pt x="3087" y="5965"/>
                </a:cubicBezTo>
                <a:cubicBezTo>
                  <a:pt x="3082" y="5958"/>
                  <a:pt x="3078" y="5952"/>
                  <a:pt x="3076" y="5944"/>
                </a:cubicBezTo>
                <a:cubicBezTo>
                  <a:pt x="3070" y="5925"/>
                  <a:pt x="3075" y="5904"/>
                  <a:pt x="3088" y="5888"/>
                </a:cubicBezTo>
                <a:lnTo>
                  <a:pt x="3089" y="5865"/>
                </a:lnTo>
                <a:lnTo>
                  <a:pt x="3090" y="5833"/>
                </a:lnTo>
                <a:lnTo>
                  <a:pt x="3093" y="5761"/>
                </a:lnTo>
                <a:lnTo>
                  <a:pt x="3088" y="5672"/>
                </a:lnTo>
                <a:lnTo>
                  <a:pt x="3067" y="5620"/>
                </a:lnTo>
                <a:lnTo>
                  <a:pt x="3056" y="5572"/>
                </a:lnTo>
                <a:lnTo>
                  <a:pt x="3051" y="5544"/>
                </a:lnTo>
                <a:lnTo>
                  <a:pt x="3046" y="5445"/>
                </a:lnTo>
                <a:lnTo>
                  <a:pt x="3046" y="5407"/>
                </a:lnTo>
                <a:lnTo>
                  <a:pt x="3056" y="5370"/>
                </a:lnTo>
                <a:lnTo>
                  <a:pt x="3056" y="5332"/>
                </a:lnTo>
                <a:lnTo>
                  <a:pt x="3052" y="5288"/>
                </a:lnTo>
                <a:lnTo>
                  <a:pt x="3037" y="5264"/>
                </a:lnTo>
                <a:lnTo>
                  <a:pt x="3038" y="5221"/>
                </a:lnTo>
                <a:lnTo>
                  <a:pt x="3047" y="5177"/>
                </a:lnTo>
                <a:cubicBezTo>
                  <a:pt x="3050" y="5163"/>
                  <a:pt x="3051" y="5149"/>
                  <a:pt x="3051" y="5135"/>
                </a:cubicBezTo>
                <a:cubicBezTo>
                  <a:pt x="3051" y="5122"/>
                  <a:pt x="3050" y="5109"/>
                  <a:pt x="3048" y="5096"/>
                </a:cubicBezTo>
                <a:cubicBezTo>
                  <a:pt x="3045" y="5080"/>
                  <a:pt x="3041" y="5064"/>
                  <a:pt x="3035" y="5049"/>
                </a:cubicBezTo>
                <a:lnTo>
                  <a:pt x="3032" y="5008"/>
                </a:lnTo>
                <a:lnTo>
                  <a:pt x="3030" y="4997"/>
                </a:lnTo>
                <a:lnTo>
                  <a:pt x="3002" y="4949"/>
                </a:lnTo>
                <a:lnTo>
                  <a:pt x="2983" y="4910"/>
                </a:lnTo>
                <a:lnTo>
                  <a:pt x="2958" y="4891"/>
                </a:lnTo>
                <a:lnTo>
                  <a:pt x="2927" y="4873"/>
                </a:lnTo>
                <a:lnTo>
                  <a:pt x="2901" y="4846"/>
                </a:lnTo>
                <a:lnTo>
                  <a:pt x="2852" y="4830"/>
                </a:lnTo>
                <a:lnTo>
                  <a:pt x="2830" y="4816"/>
                </a:lnTo>
                <a:lnTo>
                  <a:pt x="2771" y="4792"/>
                </a:lnTo>
                <a:lnTo>
                  <a:pt x="2744" y="4777"/>
                </a:lnTo>
                <a:lnTo>
                  <a:pt x="2731" y="4739"/>
                </a:lnTo>
                <a:lnTo>
                  <a:pt x="2716" y="4715"/>
                </a:lnTo>
                <a:lnTo>
                  <a:pt x="2703" y="4677"/>
                </a:lnTo>
                <a:lnTo>
                  <a:pt x="2689" y="4652"/>
                </a:lnTo>
                <a:lnTo>
                  <a:pt x="2672" y="4631"/>
                </a:lnTo>
                <a:lnTo>
                  <a:pt x="2647" y="4605"/>
                </a:lnTo>
                <a:lnTo>
                  <a:pt x="2635" y="4587"/>
                </a:lnTo>
                <a:lnTo>
                  <a:pt x="2624" y="4563"/>
                </a:lnTo>
                <a:lnTo>
                  <a:pt x="2608" y="4553"/>
                </a:lnTo>
                <a:lnTo>
                  <a:pt x="2602" y="4541"/>
                </a:lnTo>
                <a:lnTo>
                  <a:pt x="2592" y="4518"/>
                </a:lnTo>
                <a:lnTo>
                  <a:pt x="2586" y="4499"/>
                </a:lnTo>
                <a:lnTo>
                  <a:pt x="2568" y="4446"/>
                </a:lnTo>
                <a:lnTo>
                  <a:pt x="2555" y="4414"/>
                </a:lnTo>
                <a:lnTo>
                  <a:pt x="2541" y="4390"/>
                </a:lnTo>
                <a:lnTo>
                  <a:pt x="2529" y="4365"/>
                </a:lnTo>
                <a:lnTo>
                  <a:pt x="2521" y="4354"/>
                </a:lnTo>
                <a:lnTo>
                  <a:pt x="2501" y="4344"/>
                </a:lnTo>
                <a:lnTo>
                  <a:pt x="2490" y="4321"/>
                </a:lnTo>
                <a:lnTo>
                  <a:pt x="2470" y="4317"/>
                </a:lnTo>
                <a:lnTo>
                  <a:pt x="2458" y="4302"/>
                </a:lnTo>
                <a:lnTo>
                  <a:pt x="2444" y="4284"/>
                </a:lnTo>
                <a:lnTo>
                  <a:pt x="2438" y="4260"/>
                </a:lnTo>
                <a:lnTo>
                  <a:pt x="2434" y="4243"/>
                </a:lnTo>
                <a:lnTo>
                  <a:pt x="2430" y="4227"/>
                </a:lnTo>
                <a:lnTo>
                  <a:pt x="2442" y="4210"/>
                </a:lnTo>
                <a:lnTo>
                  <a:pt x="2458" y="4188"/>
                </a:lnTo>
                <a:lnTo>
                  <a:pt x="2464" y="4169"/>
                </a:lnTo>
                <a:lnTo>
                  <a:pt x="2473" y="4158"/>
                </a:lnTo>
                <a:lnTo>
                  <a:pt x="2492" y="4140"/>
                </a:lnTo>
                <a:lnTo>
                  <a:pt x="2498" y="4122"/>
                </a:lnTo>
                <a:lnTo>
                  <a:pt x="2486" y="4115"/>
                </a:lnTo>
                <a:lnTo>
                  <a:pt x="2466" y="4111"/>
                </a:lnTo>
                <a:lnTo>
                  <a:pt x="2454" y="4105"/>
                </a:lnTo>
                <a:lnTo>
                  <a:pt x="2448" y="4087"/>
                </a:lnTo>
                <a:lnTo>
                  <a:pt x="2444" y="4071"/>
                </a:lnTo>
                <a:lnTo>
                  <a:pt x="2454" y="4047"/>
                </a:lnTo>
                <a:lnTo>
                  <a:pt x="2467" y="4023"/>
                </a:lnTo>
                <a:lnTo>
                  <a:pt x="2478" y="4002"/>
                </a:lnTo>
                <a:lnTo>
                  <a:pt x="2505" y="3962"/>
                </a:lnTo>
                <a:lnTo>
                  <a:pt x="2517" y="3938"/>
                </a:lnTo>
                <a:lnTo>
                  <a:pt x="2521" y="3927"/>
                </a:lnTo>
                <a:lnTo>
                  <a:pt x="2545" y="3913"/>
                </a:lnTo>
                <a:lnTo>
                  <a:pt x="2562" y="3900"/>
                </a:lnTo>
                <a:lnTo>
                  <a:pt x="2569" y="3885"/>
                </a:lnTo>
                <a:lnTo>
                  <a:pt x="2571" y="3871"/>
                </a:lnTo>
                <a:lnTo>
                  <a:pt x="2588" y="3857"/>
                </a:lnTo>
                <a:lnTo>
                  <a:pt x="2607" y="3837"/>
                </a:lnTo>
                <a:cubicBezTo>
                  <a:pt x="2607" y="3828"/>
                  <a:pt x="2608" y="3820"/>
                  <a:pt x="2610" y="3811"/>
                </a:cubicBezTo>
                <a:cubicBezTo>
                  <a:pt x="2612" y="3797"/>
                  <a:pt x="2618" y="3784"/>
                  <a:pt x="2627" y="3772"/>
                </a:cubicBezTo>
                <a:cubicBezTo>
                  <a:pt x="2631" y="3760"/>
                  <a:pt x="2631" y="3747"/>
                  <a:pt x="2628" y="3734"/>
                </a:cubicBezTo>
                <a:cubicBezTo>
                  <a:pt x="2626" y="3726"/>
                  <a:pt x="2621" y="3717"/>
                  <a:pt x="2618" y="3709"/>
                </a:cubicBezTo>
                <a:cubicBezTo>
                  <a:pt x="2616" y="3701"/>
                  <a:pt x="2615" y="3693"/>
                  <a:pt x="2614" y="3684"/>
                </a:cubicBezTo>
                <a:lnTo>
                  <a:pt x="2614" y="3659"/>
                </a:lnTo>
                <a:lnTo>
                  <a:pt x="2612" y="3642"/>
                </a:lnTo>
                <a:lnTo>
                  <a:pt x="2600" y="3618"/>
                </a:lnTo>
                <a:lnTo>
                  <a:pt x="2585" y="3602"/>
                </a:lnTo>
                <a:lnTo>
                  <a:pt x="2595" y="3585"/>
                </a:lnTo>
                <a:lnTo>
                  <a:pt x="2602" y="3565"/>
                </a:lnTo>
                <a:lnTo>
                  <a:pt x="2582" y="3548"/>
                </a:lnTo>
                <a:lnTo>
                  <a:pt x="2563" y="3535"/>
                </a:lnTo>
                <a:lnTo>
                  <a:pt x="2542" y="3529"/>
                </a:lnTo>
                <a:lnTo>
                  <a:pt x="2530" y="3533"/>
                </a:lnTo>
                <a:lnTo>
                  <a:pt x="2530" y="3532"/>
                </a:lnTo>
                <a:lnTo>
                  <a:pt x="2531" y="3534"/>
                </a:lnTo>
                <a:lnTo>
                  <a:pt x="2515" y="3544"/>
                </a:lnTo>
                <a:lnTo>
                  <a:pt x="2500" y="3555"/>
                </a:lnTo>
                <a:lnTo>
                  <a:pt x="2479" y="3570"/>
                </a:lnTo>
                <a:lnTo>
                  <a:pt x="2486" y="3588"/>
                </a:lnTo>
                <a:lnTo>
                  <a:pt x="2478" y="3598"/>
                </a:lnTo>
                <a:lnTo>
                  <a:pt x="2454" y="3594"/>
                </a:lnTo>
                <a:lnTo>
                  <a:pt x="2428" y="3585"/>
                </a:lnTo>
                <a:lnTo>
                  <a:pt x="2416" y="3578"/>
                </a:lnTo>
                <a:lnTo>
                  <a:pt x="2394" y="3568"/>
                </a:lnTo>
                <a:lnTo>
                  <a:pt x="2372" y="3556"/>
                </a:lnTo>
                <a:lnTo>
                  <a:pt x="2345" y="3554"/>
                </a:lnTo>
                <a:lnTo>
                  <a:pt x="2323" y="3537"/>
                </a:lnTo>
                <a:lnTo>
                  <a:pt x="2307" y="3523"/>
                </a:lnTo>
                <a:lnTo>
                  <a:pt x="2294" y="3504"/>
                </a:lnTo>
                <a:lnTo>
                  <a:pt x="2270" y="3488"/>
                </a:lnTo>
                <a:lnTo>
                  <a:pt x="2246" y="3484"/>
                </a:lnTo>
                <a:lnTo>
                  <a:pt x="2228" y="3464"/>
                </a:lnTo>
                <a:lnTo>
                  <a:pt x="2225" y="3438"/>
                </a:lnTo>
                <a:lnTo>
                  <a:pt x="2223" y="3420"/>
                </a:lnTo>
                <a:lnTo>
                  <a:pt x="2211" y="3400"/>
                </a:lnTo>
                <a:lnTo>
                  <a:pt x="2194" y="3381"/>
                </a:lnTo>
                <a:lnTo>
                  <a:pt x="2180" y="3363"/>
                </a:lnTo>
                <a:lnTo>
                  <a:pt x="2173" y="3344"/>
                </a:lnTo>
                <a:lnTo>
                  <a:pt x="2168" y="3322"/>
                </a:lnTo>
                <a:lnTo>
                  <a:pt x="2162" y="3298"/>
                </a:lnTo>
                <a:lnTo>
                  <a:pt x="2144" y="3296"/>
                </a:lnTo>
                <a:lnTo>
                  <a:pt x="2128" y="3308"/>
                </a:lnTo>
                <a:lnTo>
                  <a:pt x="2099" y="3307"/>
                </a:lnTo>
                <a:lnTo>
                  <a:pt x="2075" y="3303"/>
                </a:lnTo>
                <a:lnTo>
                  <a:pt x="2052" y="3290"/>
                </a:lnTo>
                <a:lnTo>
                  <a:pt x="2026" y="3280"/>
                </a:lnTo>
                <a:lnTo>
                  <a:pt x="2008" y="3269"/>
                </a:lnTo>
                <a:lnTo>
                  <a:pt x="1984" y="3259"/>
                </a:lnTo>
                <a:lnTo>
                  <a:pt x="1961" y="3247"/>
                </a:lnTo>
                <a:lnTo>
                  <a:pt x="1942" y="3228"/>
                </a:lnTo>
                <a:lnTo>
                  <a:pt x="1927" y="3203"/>
                </a:lnTo>
                <a:lnTo>
                  <a:pt x="1908" y="3189"/>
                </a:lnTo>
                <a:lnTo>
                  <a:pt x="1875" y="3170"/>
                </a:lnTo>
                <a:lnTo>
                  <a:pt x="1849" y="3155"/>
                </a:lnTo>
                <a:lnTo>
                  <a:pt x="1822" y="3155"/>
                </a:lnTo>
                <a:lnTo>
                  <a:pt x="1801" y="3162"/>
                </a:lnTo>
                <a:lnTo>
                  <a:pt x="1771" y="3174"/>
                </a:lnTo>
                <a:lnTo>
                  <a:pt x="1757" y="3178"/>
                </a:lnTo>
                <a:lnTo>
                  <a:pt x="1744" y="3185"/>
                </a:lnTo>
                <a:lnTo>
                  <a:pt x="1726" y="3176"/>
                </a:lnTo>
                <a:lnTo>
                  <a:pt x="1706" y="3169"/>
                </a:lnTo>
                <a:lnTo>
                  <a:pt x="1687" y="3159"/>
                </a:lnTo>
                <a:lnTo>
                  <a:pt x="1661" y="3148"/>
                </a:lnTo>
                <a:lnTo>
                  <a:pt x="1623" y="3131"/>
                </a:lnTo>
                <a:lnTo>
                  <a:pt x="1597" y="3118"/>
                </a:lnTo>
                <a:lnTo>
                  <a:pt x="1572" y="3104"/>
                </a:lnTo>
                <a:lnTo>
                  <a:pt x="1543" y="3088"/>
                </a:lnTo>
                <a:lnTo>
                  <a:pt x="1512" y="3074"/>
                </a:lnTo>
                <a:lnTo>
                  <a:pt x="1488" y="3056"/>
                </a:lnTo>
                <a:lnTo>
                  <a:pt x="1448" y="3046"/>
                </a:lnTo>
                <a:lnTo>
                  <a:pt x="1431" y="3036"/>
                </a:lnTo>
                <a:lnTo>
                  <a:pt x="1415" y="3015"/>
                </a:lnTo>
                <a:lnTo>
                  <a:pt x="1391" y="2991"/>
                </a:lnTo>
                <a:lnTo>
                  <a:pt x="1374" y="2979"/>
                </a:lnTo>
                <a:lnTo>
                  <a:pt x="1362" y="2968"/>
                </a:lnTo>
                <a:lnTo>
                  <a:pt x="1359" y="2951"/>
                </a:lnTo>
                <a:lnTo>
                  <a:pt x="1368" y="2930"/>
                </a:lnTo>
                <a:lnTo>
                  <a:pt x="1378" y="2907"/>
                </a:lnTo>
                <a:lnTo>
                  <a:pt x="1379" y="2877"/>
                </a:lnTo>
                <a:lnTo>
                  <a:pt x="1372" y="2845"/>
                </a:lnTo>
                <a:lnTo>
                  <a:pt x="1362" y="2811"/>
                </a:lnTo>
                <a:lnTo>
                  <a:pt x="1348" y="2791"/>
                </a:lnTo>
                <a:lnTo>
                  <a:pt x="1335" y="2770"/>
                </a:lnTo>
                <a:lnTo>
                  <a:pt x="1325" y="2744"/>
                </a:lnTo>
                <a:lnTo>
                  <a:pt x="1303" y="2730"/>
                </a:lnTo>
                <a:lnTo>
                  <a:pt x="1289" y="2705"/>
                </a:lnTo>
                <a:lnTo>
                  <a:pt x="1264" y="2679"/>
                </a:lnTo>
                <a:lnTo>
                  <a:pt x="1241" y="2666"/>
                </a:lnTo>
                <a:lnTo>
                  <a:pt x="1246" y="2648"/>
                </a:lnTo>
                <a:lnTo>
                  <a:pt x="1255" y="2640"/>
                </a:lnTo>
                <a:lnTo>
                  <a:pt x="1251" y="2613"/>
                </a:lnTo>
                <a:lnTo>
                  <a:pt x="1228" y="2593"/>
                </a:lnTo>
                <a:lnTo>
                  <a:pt x="1214" y="2574"/>
                </a:lnTo>
                <a:lnTo>
                  <a:pt x="1199" y="2550"/>
                </a:lnTo>
                <a:lnTo>
                  <a:pt x="1185" y="2524"/>
                </a:lnTo>
                <a:lnTo>
                  <a:pt x="1168" y="2494"/>
                </a:lnTo>
                <a:lnTo>
                  <a:pt x="1160" y="2464"/>
                </a:lnTo>
                <a:lnTo>
                  <a:pt x="1148" y="2439"/>
                </a:lnTo>
                <a:lnTo>
                  <a:pt x="1152" y="2409"/>
                </a:lnTo>
                <a:lnTo>
                  <a:pt x="1145" y="2385"/>
                </a:lnTo>
                <a:lnTo>
                  <a:pt x="1113" y="2371"/>
                </a:lnTo>
                <a:lnTo>
                  <a:pt x="1095" y="2367"/>
                </a:lnTo>
                <a:lnTo>
                  <a:pt x="1079" y="2372"/>
                </a:lnTo>
                <a:lnTo>
                  <a:pt x="1065" y="2387"/>
                </a:lnTo>
                <a:lnTo>
                  <a:pt x="1056" y="2413"/>
                </a:lnTo>
                <a:lnTo>
                  <a:pt x="1058" y="2437"/>
                </a:lnTo>
                <a:lnTo>
                  <a:pt x="1077" y="2474"/>
                </a:lnTo>
                <a:lnTo>
                  <a:pt x="1091" y="2525"/>
                </a:lnTo>
                <a:lnTo>
                  <a:pt x="1111" y="2565"/>
                </a:lnTo>
                <a:lnTo>
                  <a:pt x="1129" y="2602"/>
                </a:lnTo>
                <a:lnTo>
                  <a:pt x="1130" y="2615"/>
                </a:lnTo>
                <a:lnTo>
                  <a:pt x="1131" y="2641"/>
                </a:lnTo>
                <a:lnTo>
                  <a:pt x="1134" y="2659"/>
                </a:lnTo>
                <a:lnTo>
                  <a:pt x="1146" y="2672"/>
                </a:lnTo>
                <a:lnTo>
                  <a:pt x="1151" y="2690"/>
                </a:lnTo>
                <a:lnTo>
                  <a:pt x="1151" y="2712"/>
                </a:lnTo>
                <a:lnTo>
                  <a:pt x="1154" y="2728"/>
                </a:lnTo>
                <a:lnTo>
                  <a:pt x="1160" y="2743"/>
                </a:lnTo>
                <a:lnTo>
                  <a:pt x="1176" y="2767"/>
                </a:lnTo>
                <a:lnTo>
                  <a:pt x="1187" y="2786"/>
                </a:lnTo>
                <a:lnTo>
                  <a:pt x="1190" y="2800"/>
                </a:lnTo>
                <a:lnTo>
                  <a:pt x="1176" y="2794"/>
                </a:lnTo>
                <a:lnTo>
                  <a:pt x="1158" y="2776"/>
                </a:lnTo>
                <a:lnTo>
                  <a:pt x="1141" y="2757"/>
                </a:lnTo>
                <a:lnTo>
                  <a:pt x="1121" y="2735"/>
                </a:lnTo>
                <a:lnTo>
                  <a:pt x="1103" y="2717"/>
                </a:lnTo>
                <a:lnTo>
                  <a:pt x="1103" y="2704"/>
                </a:lnTo>
                <a:lnTo>
                  <a:pt x="1107" y="2693"/>
                </a:lnTo>
                <a:lnTo>
                  <a:pt x="1116" y="2675"/>
                </a:lnTo>
                <a:lnTo>
                  <a:pt x="1112" y="2654"/>
                </a:lnTo>
                <a:lnTo>
                  <a:pt x="1088" y="2627"/>
                </a:lnTo>
                <a:lnTo>
                  <a:pt x="1067" y="2615"/>
                </a:lnTo>
                <a:lnTo>
                  <a:pt x="1059" y="2603"/>
                </a:lnTo>
                <a:lnTo>
                  <a:pt x="1056" y="2590"/>
                </a:lnTo>
                <a:lnTo>
                  <a:pt x="1038" y="2578"/>
                </a:lnTo>
                <a:lnTo>
                  <a:pt x="1040" y="2559"/>
                </a:lnTo>
                <a:lnTo>
                  <a:pt x="1055" y="2543"/>
                </a:lnTo>
                <a:lnTo>
                  <a:pt x="1058" y="2522"/>
                </a:lnTo>
                <a:lnTo>
                  <a:pt x="1044" y="2490"/>
                </a:lnTo>
                <a:lnTo>
                  <a:pt x="1022" y="2448"/>
                </a:lnTo>
                <a:lnTo>
                  <a:pt x="1000" y="2422"/>
                </a:lnTo>
                <a:lnTo>
                  <a:pt x="997" y="2404"/>
                </a:lnTo>
                <a:lnTo>
                  <a:pt x="1001" y="2378"/>
                </a:lnTo>
                <a:lnTo>
                  <a:pt x="1009" y="2348"/>
                </a:lnTo>
                <a:lnTo>
                  <a:pt x="1003" y="2310"/>
                </a:lnTo>
                <a:lnTo>
                  <a:pt x="988" y="2275"/>
                </a:lnTo>
                <a:lnTo>
                  <a:pt x="968" y="2248"/>
                </a:lnTo>
                <a:lnTo>
                  <a:pt x="950" y="2240"/>
                </a:lnTo>
                <a:lnTo>
                  <a:pt x="932" y="2230"/>
                </a:lnTo>
                <a:lnTo>
                  <a:pt x="917" y="2224"/>
                </a:lnTo>
                <a:lnTo>
                  <a:pt x="907" y="2200"/>
                </a:lnTo>
                <a:lnTo>
                  <a:pt x="898" y="2156"/>
                </a:lnTo>
                <a:lnTo>
                  <a:pt x="888" y="2120"/>
                </a:lnTo>
                <a:lnTo>
                  <a:pt x="885" y="2094"/>
                </a:lnTo>
                <a:lnTo>
                  <a:pt x="872" y="2083"/>
                </a:lnTo>
                <a:lnTo>
                  <a:pt x="878" y="2073"/>
                </a:lnTo>
                <a:lnTo>
                  <a:pt x="891" y="2067"/>
                </a:lnTo>
                <a:lnTo>
                  <a:pt x="894" y="2056"/>
                </a:lnTo>
                <a:lnTo>
                  <a:pt x="880" y="2045"/>
                </a:lnTo>
                <a:lnTo>
                  <a:pt x="870" y="2029"/>
                </a:lnTo>
                <a:lnTo>
                  <a:pt x="864" y="2009"/>
                </a:lnTo>
                <a:lnTo>
                  <a:pt x="864" y="1990"/>
                </a:lnTo>
                <a:lnTo>
                  <a:pt x="873" y="1971"/>
                </a:lnTo>
                <a:lnTo>
                  <a:pt x="886" y="1961"/>
                </a:lnTo>
                <a:lnTo>
                  <a:pt x="890" y="1946"/>
                </a:lnTo>
                <a:lnTo>
                  <a:pt x="879" y="1935"/>
                </a:lnTo>
                <a:lnTo>
                  <a:pt x="875" y="1921"/>
                </a:lnTo>
                <a:lnTo>
                  <a:pt x="880" y="1907"/>
                </a:lnTo>
                <a:lnTo>
                  <a:pt x="902" y="1895"/>
                </a:lnTo>
                <a:lnTo>
                  <a:pt x="932" y="1859"/>
                </a:lnTo>
                <a:lnTo>
                  <a:pt x="942" y="1836"/>
                </a:lnTo>
                <a:lnTo>
                  <a:pt x="953" y="1800"/>
                </a:lnTo>
                <a:lnTo>
                  <a:pt x="966" y="1774"/>
                </a:lnTo>
                <a:lnTo>
                  <a:pt x="978" y="1754"/>
                </a:lnTo>
                <a:lnTo>
                  <a:pt x="993" y="1741"/>
                </a:lnTo>
                <a:lnTo>
                  <a:pt x="1008" y="1725"/>
                </a:lnTo>
                <a:lnTo>
                  <a:pt x="1022" y="1710"/>
                </a:lnTo>
                <a:lnTo>
                  <a:pt x="1037" y="1698"/>
                </a:lnTo>
                <a:lnTo>
                  <a:pt x="1045" y="1683"/>
                </a:lnTo>
                <a:lnTo>
                  <a:pt x="1059" y="1670"/>
                </a:lnTo>
                <a:lnTo>
                  <a:pt x="1076" y="1643"/>
                </a:lnTo>
                <a:lnTo>
                  <a:pt x="1101" y="1594"/>
                </a:lnTo>
                <a:lnTo>
                  <a:pt x="1115" y="1555"/>
                </a:lnTo>
                <a:lnTo>
                  <a:pt x="1119" y="1542"/>
                </a:lnTo>
                <a:lnTo>
                  <a:pt x="1132" y="1540"/>
                </a:lnTo>
                <a:lnTo>
                  <a:pt x="1167" y="1542"/>
                </a:lnTo>
                <a:lnTo>
                  <a:pt x="1179" y="1545"/>
                </a:lnTo>
                <a:lnTo>
                  <a:pt x="1163" y="1564"/>
                </a:lnTo>
                <a:lnTo>
                  <a:pt x="1166" y="1577"/>
                </a:lnTo>
                <a:lnTo>
                  <a:pt x="1174" y="1585"/>
                </a:lnTo>
                <a:lnTo>
                  <a:pt x="1189" y="1577"/>
                </a:lnTo>
                <a:lnTo>
                  <a:pt x="1211" y="1558"/>
                </a:lnTo>
                <a:lnTo>
                  <a:pt x="1221" y="1542"/>
                </a:lnTo>
                <a:lnTo>
                  <a:pt x="1232" y="1527"/>
                </a:lnTo>
                <a:lnTo>
                  <a:pt x="1238" y="1507"/>
                </a:lnTo>
                <a:lnTo>
                  <a:pt x="1240" y="1480"/>
                </a:lnTo>
                <a:lnTo>
                  <a:pt x="1227" y="1441"/>
                </a:lnTo>
                <a:lnTo>
                  <a:pt x="1210" y="1420"/>
                </a:lnTo>
                <a:lnTo>
                  <a:pt x="1187" y="1399"/>
                </a:lnTo>
                <a:lnTo>
                  <a:pt x="1155" y="1371"/>
                </a:lnTo>
                <a:lnTo>
                  <a:pt x="1133" y="1353"/>
                </a:lnTo>
                <a:lnTo>
                  <a:pt x="1126" y="1340"/>
                </a:lnTo>
                <a:lnTo>
                  <a:pt x="1133" y="1327"/>
                </a:lnTo>
                <a:lnTo>
                  <a:pt x="1154" y="1311"/>
                </a:lnTo>
                <a:lnTo>
                  <a:pt x="1156" y="1290"/>
                </a:lnTo>
                <a:lnTo>
                  <a:pt x="1143" y="1278"/>
                </a:lnTo>
                <a:lnTo>
                  <a:pt x="1139" y="1266"/>
                </a:lnTo>
                <a:lnTo>
                  <a:pt x="1141" y="1252"/>
                </a:lnTo>
                <a:lnTo>
                  <a:pt x="1153" y="1233"/>
                </a:lnTo>
                <a:lnTo>
                  <a:pt x="1161" y="1209"/>
                </a:lnTo>
                <a:lnTo>
                  <a:pt x="1171" y="1191"/>
                </a:lnTo>
                <a:lnTo>
                  <a:pt x="1179" y="1170"/>
                </a:lnTo>
                <a:lnTo>
                  <a:pt x="1170" y="1151"/>
                </a:lnTo>
                <a:lnTo>
                  <a:pt x="1164" y="1136"/>
                </a:lnTo>
                <a:lnTo>
                  <a:pt x="1164" y="1120"/>
                </a:lnTo>
                <a:lnTo>
                  <a:pt x="1178" y="1103"/>
                </a:lnTo>
                <a:lnTo>
                  <a:pt x="1178" y="1080"/>
                </a:lnTo>
                <a:lnTo>
                  <a:pt x="1161" y="1047"/>
                </a:lnTo>
                <a:lnTo>
                  <a:pt x="1127" y="1022"/>
                </a:lnTo>
                <a:lnTo>
                  <a:pt x="1096" y="1022"/>
                </a:lnTo>
                <a:lnTo>
                  <a:pt x="1067" y="1004"/>
                </a:lnTo>
                <a:lnTo>
                  <a:pt x="1061" y="984"/>
                </a:lnTo>
                <a:lnTo>
                  <a:pt x="1033" y="970"/>
                </a:lnTo>
                <a:lnTo>
                  <a:pt x="1021" y="958"/>
                </a:lnTo>
                <a:lnTo>
                  <a:pt x="987" y="955"/>
                </a:lnTo>
                <a:lnTo>
                  <a:pt x="957" y="946"/>
                </a:lnTo>
                <a:lnTo>
                  <a:pt x="926" y="941"/>
                </a:lnTo>
                <a:lnTo>
                  <a:pt x="911" y="933"/>
                </a:lnTo>
                <a:lnTo>
                  <a:pt x="885" y="928"/>
                </a:lnTo>
                <a:lnTo>
                  <a:pt x="862" y="920"/>
                </a:lnTo>
                <a:lnTo>
                  <a:pt x="839" y="915"/>
                </a:lnTo>
                <a:lnTo>
                  <a:pt x="802" y="905"/>
                </a:lnTo>
                <a:lnTo>
                  <a:pt x="779" y="899"/>
                </a:lnTo>
                <a:lnTo>
                  <a:pt x="752" y="913"/>
                </a:lnTo>
                <a:lnTo>
                  <a:pt x="725" y="932"/>
                </a:lnTo>
                <a:lnTo>
                  <a:pt x="661" y="947"/>
                </a:lnTo>
                <a:lnTo>
                  <a:pt x="632" y="956"/>
                </a:lnTo>
                <a:lnTo>
                  <a:pt x="615" y="949"/>
                </a:lnTo>
                <a:lnTo>
                  <a:pt x="599" y="945"/>
                </a:lnTo>
                <a:lnTo>
                  <a:pt x="573" y="950"/>
                </a:lnTo>
                <a:lnTo>
                  <a:pt x="542" y="965"/>
                </a:lnTo>
                <a:lnTo>
                  <a:pt x="509" y="980"/>
                </a:lnTo>
                <a:lnTo>
                  <a:pt x="462" y="1007"/>
                </a:lnTo>
                <a:lnTo>
                  <a:pt x="410" y="1027"/>
                </a:lnTo>
                <a:lnTo>
                  <a:pt x="371" y="1034"/>
                </a:lnTo>
                <a:lnTo>
                  <a:pt x="328" y="1046"/>
                </a:lnTo>
                <a:lnTo>
                  <a:pt x="208" y="1100"/>
                </a:lnTo>
                <a:lnTo>
                  <a:pt x="109" y="1137"/>
                </a:lnTo>
                <a:lnTo>
                  <a:pt x="48" y="1156"/>
                </a:lnTo>
                <a:lnTo>
                  <a:pt x="17" y="1156"/>
                </a:lnTo>
                <a:lnTo>
                  <a:pt x="0" y="1150"/>
                </a:lnTo>
                <a:lnTo>
                  <a:pt x="14" y="1139"/>
                </a:lnTo>
                <a:lnTo>
                  <a:pt x="43" y="1133"/>
                </a:lnTo>
                <a:lnTo>
                  <a:pt x="115" y="1110"/>
                </a:lnTo>
                <a:lnTo>
                  <a:pt x="184" y="1077"/>
                </a:lnTo>
                <a:lnTo>
                  <a:pt x="243" y="1052"/>
                </a:lnTo>
                <a:lnTo>
                  <a:pt x="282" y="1030"/>
                </a:lnTo>
                <a:lnTo>
                  <a:pt x="298" y="1010"/>
                </a:lnTo>
                <a:lnTo>
                  <a:pt x="286" y="994"/>
                </a:lnTo>
                <a:lnTo>
                  <a:pt x="262" y="998"/>
                </a:lnTo>
                <a:lnTo>
                  <a:pt x="242" y="1011"/>
                </a:lnTo>
                <a:lnTo>
                  <a:pt x="221" y="1018"/>
                </a:lnTo>
                <a:lnTo>
                  <a:pt x="200" y="1007"/>
                </a:lnTo>
                <a:lnTo>
                  <a:pt x="171" y="998"/>
                </a:lnTo>
                <a:lnTo>
                  <a:pt x="161" y="988"/>
                </a:lnTo>
                <a:lnTo>
                  <a:pt x="170" y="977"/>
                </a:lnTo>
                <a:lnTo>
                  <a:pt x="188" y="966"/>
                </a:lnTo>
                <a:lnTo>
                  <a:pt x="199" y="962"/>
                </a:lnTo>
                <a:lnTo>
                  <a:pt x="217" y="952"/>
                </a:lnTo>
                <a:lnTo>
                  <a:pt x="230" y="935"/>
                </a:lnTo>
                <a:lnTo>
                  <a:pt x="239" y="915"/>
                </a:lnTo>
                <a:lnTo>
                  <a:pt x="234" y="892"/>
                </a:lnTo>
                <a:lnTo>
                  <a:pt x="226" y="879"/>
                </a:lnTo>
                <a:lnTo>
                  <a:pt x="238" y="862"/>
                </a:lnTo>
                <a:lnTo>
                  <a:pt x="252" y="856"/>
                </a:lnTo>
                <a:lnTo>
                  <a:pt x="280" y="838"/>
                </a:lnTo>
                <a:lnTo>
                  <a:pt x="315" y="825"/>
                </a:lnTo>
                <a:lnTo>
                  <a:pt x="364" y="816"/>
                </a:lnTo>
                <a:lnTo>
                  <a:pt x="421" y="812"/>
                </a:lnTo>
                <a:lnTo>
                  <a:pt x="459" y="808"/>
                </a:lnTo>
                <a:lnTo>
                  <a:pt x="493" y="788"/>
                </a:lnTo>
                <a:lnTo>
                  <a:pt x="512" y="767"/>
                </a:lnTo>
                <a:lnTo>
                  <a:pt x="531" y="754"/>
                </a:lnTo>
                <a:lnTo>
                  <a:pt x="545" y="744"/>
                </a:lnTo>
                <a:lnTo>
                  <a:pt x="545" y="727"/>
                </a:lnTo>
                <a:lnTo>
                  <a:pt x="523" y="721"/>
                </a:lnTo>
                <a:lnTo>
                  <a:pt x="498" y="726"/>
                </a:lnTo>
                <a:lnTo>
                  <a:pt x="484" y="733"/>
                </a:lnTo>
                <a:lnTo>
                  <a:pt x="465" y="742"/>
                </a:lnTo>
                <a:lnTo>
                  <a:pt x="447" y="746"/>
                </a:lnTo>
                <a:lnTo>
                  <a:pt x="434" y="745"/>
                </a:lnTo>
                <a:lnTo>
                  <a:pt x="426" y="735"/>
                </a:lnTo>
                <a:lnTo>
                  <a:pt x="402" y="733"/>
                </a:lnTo>
                <a:lnTo>
                  <a:pt x="378" y="724"/>
                </a:lnTo>
                <a:lnTo>
                  <a:pt x="372" y="715"/>
                </a:lnTo>
                <a:lnTo>
                  <a:pt x="379" y="707"/>
                </a:lnTo>
                <a:lnTo>
                  <a:pt x="394" y="696"/>
                </a:lnTo>
                <a:lnTo>
                  <a:pt x="414" y="689"/>
                </a:lnTo>
                <a:lnTo>
                  <a:pt x="438" y="680"/>
                </a:lnTo>
                <a:lnTo>
                  <a:pt x="451" y="675"/>
                </a:lnTo>
                <a:lnTo>
                  <a:pt x="470" y="669"/>
                </a:lnTo>
                <a:lnTo>
                  <a:pt x="484" y="665"/>
                </a:lnTo>
                <a:lnTo>
                  <a:pt x="516" y="669"/>
                </a:lnTo>
                <a:lnTo>
                  <a:pt x="532" y="669"/>
                </a:lnTo>
                <a:lnTo>
                  <a:pt x="545" y="672"/>
                </a:lnTo>
                <a:lnTo>
                  <a:pt x="559" y="678"/>
                </a:lnTo>
                <a:lnTo>
                  <a:pt x="582" y="678"/>
                </a:lnTo>
                <a:lnTo>
                  <a:pt x="599" y="673"/>
                </a:lnTo>
                <a:lnTo>
                  <a:pt x="618" y="665"/>
                </a:lnTo>
                <a:lnTo>
                  <a:pt x="646" y="655"/>
                </a:lnTo>
                <a:lnTo>
                  <a:pt x="649" y="636"/>
                </a:lnTo>
                <a:lnTo>
                  <a:pt x="636" y="619"/>
                </a:lnTo>
                <a:lnTo>
                  <a:pt x="607" y="593"/>
                </a:lnTo>
                <a:lnTo>
                  <a:pt x="607" y="580"/>
                </a:lnTo>
                <a:lnTo>
                  <a:pt x="624" y="569"/>
                </a:lnTo>
                <a:lnTo>
                  <a:pt x="640" y="566"/>
                </a:lnTo>
                <a:lnTo>
                  <a:pt x="662" y="566"/>
                </a:lnTo>
                <a:lnTo>
                  <a:pt x="684" y="567"/>
                </a:lnTo>
                <a:lnTo>
                  <a:pt x="729" y="556"/>
                </a:lnTo>
                <a:lnTo>
                  <a:pt x="773" y="543"/>
                </a:lnTo>
                <a:lnTo>
                  <a:pt x="829" y="524"/>
                </a:lnTo>
                <a:lnTo>
                  <a:pt x="875" y="510"/>
                </a:lnTo>
                <a:lnTo>
                  <a:pt x="894" y="504"/>
                </a:lnTo>
                <a:lnTo>
                  <a:pt x="968" y="493"/>
                </a:lnTo>
                <a:lnTo>
                  <a:pt x="1015" y="480"/>
                </a:lnTo>
                <a:lnTo>
                  <a:pt x="1085" y="473"/>
                </a:lnTo>
                <a:lnTo>
                  <a:pt x="1138" y="468"/>
                </a:lnTo>
                <a:lnTo>
                  <a:pt x="1168" y="468"/>
                </a:lnTo>
                <a:lnTo>
                  <a:pt x="1199" y="469"/>
                </a:lnTo>
                <a:lnTo>
                  <a:pt x="1233" y="472"/>
                </a:lnTo>
                <a:lnTo>
                  <a:pt x="1274" y="477"/>
                </a:lnTo>
                <a:lnTo>
                  <a:pt x="1300" y="483"/>
                </a:lnTo>
                <a:lnTo>
                  <a:pt x="1323" y="492"/>
                </a:lnTo>
                <a:lnTo>
                  <a:pt x="1349" y="500"/>
                </a:lnTo>
                <a:lnTo>
                  <a:pt x="1459" y="511"/>
                </a:lnTo>
                <a:lnTo>
                  <a:pt x="1515" y="515"/>
                </a:lnTo>
                <a:lnTo>
                  <a:pt x="1550" y="530"/>
                </a:lnTo>
                <a:lnTo>
                  <a:pt x="1643" y="554"/>
                </a:lnTo>
                <a:lnTo>
                  <a:pt x="1707" y="560"/>
                </a:lnTo>
                <a:lnTo>
                  <a:pt x="1780" y="553"/>
                </a:lnTo>
                <a:lnTo>
                  <a:pt x="1802" y="550"/>
                </a:lnTo>
                <a:lnTo>
                  <a:pt x="1853" y="536"/>
                </a:lnTo>
                <a:lnTo>
                  <a:pt x="1892" y="525"/>
                </a:lnTo>
                <a:lnTo>
                  <a:pt x="1931" y="516"/>
                </a:lnTo>
                <a:lnTo>
                  <a:pt x="1963" y="514"/>
                </a:lnTo>
                <a:lnTo>
                  <a:pt x="1979" y="517"/>
                </a:lnTo>
                <a:lnTo>
                  <a:pt x="2003" y="520"/>
                </a:lnTo>
                <a:lnTo>
                  <a:pt x="2017" y="515"/>
                </a:lnTo>
                <a:lnTo>
                  <a:pt x="2037" y="507"/>
                </a:lnTo>
                <a:lnTo>
                  <a:pt x="2053" y="506"/>
                </a:lnTo>
                <a:lnTo>
                  <a:pt x="2069" y="515"/>
                </a:lnTo>
                <a:lnTo>
                  <a:pt x="2102" y="530"/>
                </a:lnTo>
                <a:lnTo>
                  <a:pt x="2126" y="534"/>
                </a:lnTo>
                <a:lnTo>
                  <a:pt x="2159" y="528"/>
                </a:lnTo>
                <a:lnTo>
                  <a:pt x="2178" y="522"/>
                </a:lnTo>
                <a:lnTo>
                  <a:pt x="2196" y="521"/>
                </a:lnTo>
                <a:lnTo>
                  <a:pt x="2221" y="521"/>
                </a:lnTo>
                <a:lnTo>
                  <a:pt x="2243" y="524"/>
                </a:lnTo>
                <a:lnTo>
                  <a:pt x="2273" y="530"/>
                </a:lnTo>
                <a:lnTo>
                  <a:pt x="2289" y="535"/>
                </a:lnTo>
                <a:lnTo>
                  <a:pt x="2314" y="546"/>
                </a:lnTo>
                <a:lnTo>
                  <a:pt x="2340" y="561"/>
                </a:lnTo>
                <a:lnTo>
                  <a:pt x="2358" y="568"/>
                </a:lnTo>
                <a:lnTo>
                  <a:pt x="2395" y="563"/>
                </a:lnTo>
                <a:lnTo>
                  <a:pt x="2418" y="563"/>
                </a:lnTo>
                <a:lnTo>
                  <a:pt x="2413" y="574"/>
                </a:lnTo>
                <a:lnTo>
                  <a:pt x="2396" y="580"/>
                </a:lnTo>
                <a:lnTo>
                  <a:pt x="2383" y="590"/>
                </a:lnTo>
                <a:lnTo>
                  <a:pt x="2385" y="602"/>
                </a:lnTo>
                <a:lnTo>
                  <a:pt x="2412" y="615"/>
                </a:lnTo>
                <a:lnTo>
                  <a:pt x="2445" y="615"/>
                </a:lnTo>
                <a:lnTo>
                  <a:pt x="2483" y="613"/>
                </a:lnTo>
                <a:lnTo>
                  <a:pt x="2497" y="613"/>
                </a:lnTo>
                <a:lnTo>
                  <a:pt x="2508" y="604"/>
                </a:lnTo>
                <a:lnTo>
                  <a:pt x="2531" y="601"/>
                </a:lnTo>
                <a:lnTo>
                  <a:pt x="2552" y="604"/>
                </a:lnTo>
                <a:lnTo>
                  <a:pt x="2561" y="612"/>
                </a:lnTo>
                <a:lnTo>
                  <a:pt x="2567" y="632"/>
                </a:lnTo>
                <a:lnTo>
                  <a:pt x="2569" y="657"/>
                </a:lnTo>
                <a:lnTo>
                  <a:pt x="2588" y="672"/>
                </a:lnTo>
                <a:cubicBezTo>
                  <a:pt x="2595" y="668"/>
                  <a:pt x="2602" y="665"/>
                  <a:pt x="2608" y="660"/>
                </a:cubicBezTo>
                <a:cubicBezTo>
                  <a:pt x="2614" y="655"/>
                  <a:pt x="2619" y="649"/>
                  <a:pt x="2624" y="643"/>
                </a:cubicBezTo>
                <a:cubicBezTo>
                  <a:pt x="2626" y="640"/>
                  <a:pt x="2628" y="636"/>
                  <a:pt x="2631" y="633"/>
                </a:cubicBezTo>
                <a:lnTo>
                  <a:pt x="2645" y="619"/>
                </a:lnTo>
                <a:lnTo>
                  <a:pt x="2654" y="610"/>
                </a:lnTo>
                <a:lnTo>
                  <a:pt x="2672" y="600"/>
                </a:lnTo>
                <a:lnTo>
                  <a:pt x="2695" y="597"/>
                </a:lnTo>
                <a:lnTo>
                  <a:pt x="2714" y="594"/>
                </a:lnTo>
                <a:lnTo>
                  <a:pt x="2740" y="586"/>
                </a:lnTo>
                <a:lnTo>
                  <a:pt x="2766" y="583"/>
                </a:lnTo>
                <a:cubicBezTo>
                  <a:pt x="2774" y="584"/>
                  <a:pt x="2782" y="585"/>
                  <a:pt x="2790" y="588"/>
                </a:cubicBezTo>
                <a:cubicBezTo>
                  <a:pt x="2800" y="591"/>
                  <a:pt x="2808" y="594"/>
                  <a:pt x="2817" y="597"/>
                </a:cubicBezTo>
                <a:cubicBezTo>
                  <a:pt x="2824" y="600"/>
                  <a:pt x="2830" y="602"/>
                  <a:pt x="2836" y="604"/>
                </a:cubicBezTo>
                <a:lnTo>
                  <a:pt x="2853" y="610"/>
                </a:lnTo>
                <a:lnTo>
                  <a:pt x="2882" y="612"/>
                </a:lnTo>
                <a:lnTo>
                  <a:pt x="2899" y="612"/>
                </a:lnTo>
                <a:lnTo>
                  <a:pt x="2927" y="604"/>
                </a:lnTo>
                <a:lnTo>
                  <a:pt x="2951" y="604"/>
                </a:lnTo>
                <a:cubicBezTo>
                  <a:pt x="2955" y="604"/>
                  <a:pt x="2959" y="605"/>
                  <a:pt x="2963" y="606"/>
                </a:cubicBezTo>
                <a:cubicBezTo>
                  <a:pt x="2968" y="608"/>
                  <a:pt x="2973" y="611"/>
                  <a:pt x="2977" y="615"/>
                </a:cubicBezTo>
                <a:lnTo>
                  <a:pt x="2982" y="626"/>
                </a:lnTo>
                <a:lnTo>
                  <a:pt x="3000" y="624"/>
                </a:lnTo>
                <a:lnTo>
                  <a:pt x="3015" y="630"/>
                </a:lnTo>
                <a:lnTo>
                  <a:pt x="3022" y="646"/>
                </a:lnTo>
                <a:lnTo>
                  <a:pt x="3033" y="645"/>
                </a:lnTo>
                <a:lnTo>
                  <a:pt x="3040" y="630"/>
                </a:lnTo>
                <a:lnTo>
                  <a:pt x="3065" y="617"/>
                </a:lnTo>
                <a:lnTo>
                  <a:pt x="3092" y="597"/>
                </a:lnTo>
                <a:lnTo>
                  <a:pt x="3116" y="585"/>
                </a:lnTo>
                <a:lnTo>
                  <a:pt x="3145" y="582"/>
                </a:lnTo>
                <a:lnTo>
                  <a:pt x="3169" y="574"/>
                </a:lnTo>
                <a:lnTo>
                  <a:pt x="3188" y="562"/>
                </a:lnTo>
                <a:lnTo>
                  <a:pt x="3200" y="542"/>
                </a:lnTo>
                <a:lnTo>
                  <a:pt x="3185" y="536"/>
                </a:lnTo>
                <a:lnTo>
                  <a:pt x="3163" y="513"/>
                </a:lnTo>
                <a:lnTo>
                  <a:pt x="3143" y="510"/>
                </a:lnTo>
                <a:lnTo>
                  <a:pt x="3147" y="497"/>
                </a:lnTo>
                <a:lnTo>
                  <a:pt x="3167" y="485"/>
                </a:lnTo>
                <a:lnTo>
                  <a:pt x="3193" y="479"/>
                </a:lnTo>
                <a:lnTo>
                  <a:pt x="3220" y="469"/>
                </a:lnTo>
                <a:lnTo>
                  <a:pt x="3242" y="450"/>
                </a:lnTo>
                <a:lnTo>
                  <a:pt x="3266" y="440"/>
                </a:lnTo>
                <a:close/>
                <a:moveTo>
                  <a:pt x="3609" y="348"/>
                </a:moveTo>
                <a:lnTo>
                  <a:pt x="3629" y="367"/>
                </a:lnTo>
                <a:lnTo>
                  <a:pt x="3584" y="396"/>
                </a:lnTo>
                <a:lnTo>
                  <a:pt x="3573" y="421"/>
                </a:lnTo>
                <a:cubicBezTo>
                  <a:pt x="3575" y="430"/>
                  <a:pt x="3582" y="436"/>
                  <a:pt x="3591" y="436"/>
                </a:cubicBezTo>
                <a:cubicBezTo>
                  <a:pt x="3598" y="437"/>
                  <a:pt x="3605" y="434"/>
                  <a:pt x="3608" y="428"/>
                </a:cubicBezTo>
                <a:lnTo>
                  <a:pt x="3634" y="415"/>
                </a:lnTo>
                <a:lnTo>
                  <a:pt x="3645" y="391"/>
                </a:lnTo>
                <a:lnTo>
                  <a:pt x="3687" y="371"/>
                </a:lnTo>
                <a:lnTo>
                  <a:pt x="3711" y="362"/>
                </a:lnTo>
                <a:lnTo>
                  <a:pt x="3746" y="360"/>
                </a:lnTo>
                <a:lnTo>
                  <a:pt x="3767" y="367"/>
                </a:lnTo>
                <a:lnTo>
                  <a:pt x="3800" y="383"/>
                </a:lnTo>
                <a:cubicBezTo>
                  <a:pt x="3808" y="389"/>
                  <a:pt x="3817" y="394"/>
                  <a:pt x="3825" y="400"/>
                </a:cubicBezTo>
                <a:cubicBezTo>
                  <a:pt x="3832" y="405"/>
                  <a:pt x="3840" y="410"/>
                  <a:pt x="3847" y="415"/>
                </a:cubicBezTo>
                <a:lnTo>
                  <a:pt x="3865" y="424"/>
                </a:lnTo>
                <a:lnTo>
                  <a:pt x="3898" y="410"/>
                </a:lnTo>
                <a:lnTo>
                  <a:pt x="3927" y="402"/>
                </a:lnTo>
                <a:lnTo>
                  <a:pt x="3944" y="420"/>
                </a:lnTo>
                <a:lnTo>
                  <a:pt x="3954" y="434"/>
                </a:lnTo>
                <a:lnTo>
                  <a:pt x="3974" y="462"/>
                </a:lnTo>
                <a:lnTo>
                  <a:pt x="3995" y="477"/>
                </a:lnTo>
                <a:lnTo>
                  <a:pt x="4049" y="493"/>
                </a:lnTo>
                <a:lnTo>
                  <a:pt x="4077" y="505"/>
                </a:lnTo>
                <a:lnTo>
                  <a:pt x="4085" y="518"/>
                </a:lnTo>
                <a:lnTo>
                  <a:pt x="4085" y="537"/>
                </a:lnTo>
                <a:lnTo>
                  <a:pt x="4080" y="549"/>
                </a:lnTo>
                <a:lnTo>
                  <a:pt x="4087" y="572"/>
                </a:lnTo>
                <a:cubicBezTo>
                  <a:pt x="4097" y="581"/>
                  <a:pt x="4106" y="590"/>
                  <a:pt x="4116" y="599"/>
                </a:cubicBezTo>
                <a:cubicBezTo>
                  <a:pt x="4123" y="606"/>
                  <a:pt x="4130" y="613"/>
                  <a:pt x="4137" y="620"/>
                </a:cubicBezTo>
                <a:lnTo>
                  <a:pt x="4161" y="626"/>
                </a:lnTo>
                <a:lnTo>
                  <a:pt x="4187" y="646"/>
                </a:lnTo>
                <a:lnTo>
                  <a:pt x="4185" y="662"/>
                </a:lnTo>
                <a:cubicBezTo>
                  <a:pt x="4179" y="677"/>
                  <a:pt x="4167" y="689"/>
                  <a:pt x="4153" y="697"/>
                </a:cubicBezTo>
                <a:cubicBezTo>
                  <a:pt x="4146" y="700"/>
                  <a:pt x="4140" y="703"/>
                  <a:pt x="4132" y="704"/>
                </a:cubicBezTo>
                <a:lnTo>
                  <a:pt x="4114" y="703"/>
                </a:lnTo>
                <a:cubicBezTo>
                  <a:pt x="4105" y="699"/>
                  <a:pt x="4096" y="695"/>
                  <a:pt x="4087" y="691"/>
                </a:cubicBezTo>
                <a:cubicBezTo>
                  <a:pt x="4077" y="687"/>
                  <a:pt x="4068" y="683"/>
                  <a:pt x="4059" y="679"/>
                </a:cubicBezTo>
                <a:lnTo>
                  <a:pt x="4028" y="667"/>
                </a:lnTo>
                <a:lnTo>
                  <a:pt x="4002" y="685"/>
                </a:lnTo>
                <a:lnTo>
                  <a:pt x="3992" y="698"/>
                </a:lnTo>
                <a:lnTo>
                  <a:pt x="4005" y="720"/>
                </a:lnTo>
                <a:lnTo>
                  <a:pt x="4020" y="751"/>
                </a:lnTo>
                <a:lnTo>
                  <a:pt x="4020" y="781"/>
                </a:lnTo>
                <a:lnTo>
                  <a:pt x="4009" y="800"/>
                </a:lnTo>
                <a:lnTo>
                  <a:pt x="4001" y="808"/>
                </a:lnTo>
                <a:lnTo>
                  <a:pt x="3982" y="805"/>
                </a:lnTo>
                <a:lnTo>
                  <a:pt x="3968" y="798"/>
                </a:lnTo>
                <a:lnTo>
                  <a:pt x="3948" y="792"/>
                </a:lnTo>
                <a:lnTo>
                  <a:pt x="3924" y="784"/>
                </a:lnTo>
                <a:lnTo>
                  <a:pt x="3900" y="782"/>
                </a:lnTo>
                <a:lnTo>
                  <a:pt x="3891" y="794"/>
                </a:lnTo>
                <a:lnTo>
                  <a:pt x="3906" y="806"/>
                </a:lnTo>
                <a:cubicBezTo>
                  <a:pt x="3909" y="816"/>
                  <a:pt x="3916" y="824"/>
                  <a:pt x="3925" y="828"/>
                </a:cubicBezTo>
                <a:cubicBezTo>
                  <a:pt x="3933" y="833"/>
                  <a:pt x="3942" y="834"/>
                  <a:pt x="3950" y="838"/>
                </a:cubicBezTo>
                <a:cubicBezTo>
                  <a:pt x="3956" y="841"/>
                  <a:pt x="3961" y="845"/>
                  <a:pt x="3966" y="849"/>
                </a:cubicBezTo>
                <a:lnTo>
                  <a:pt x="3943" y="862"/>
                </a:lnTo>
                <a:lnTo>
                  <a:pt x="3929" y="868"/>
                </a:lnTo>
                <a:lnTo>
                  <a:pt x="3876" y="860"/>
                </a:lnTo>
                <a:lnTo>
                  <a:pt x="3851" y="840"/>
                </a:lnTo>
                <a:lnTo>
                  <a:pt x="3812" y="816"/>
                </a:lnTo>
                <a:lnTo>
                  <a:pt x="3796" y="813"/>
                </a:lnTo>
                <a:lnTo>
                  <a:pt x="3781" y="800"/>
                </a:lnTo>
                <a:lnTo>
                  <a:pt x="3777" y="785"/>
                </a:lnTo>
                <a:lnTo>
                  <a:pt x="3765" y="766"/>
                </a:lnTo>
                <a:lnTo>
                  <a:pt x="3761" y="755"/>
                </a:lnTo>
                <a:lnTo>
                  <a:pt x="3748" y="740"/>
                </a:lnTo>
                <a:lnTo>
                  <a:pt x="3712" y="739"/>
                </a:lnTo>
                <a:lnTo>
                  <a:pt x="3685" y="743"/>
                </a:lnTo>
                <a:lnTo>
                  <a:pt x="3650" y="756"/>
                </a:lnTo>
                <a:lnTo>
                  <a:pt x="3607" y="749"/>
                </a:lnTo>
                <a:lnTo>
                  <a:pt x="3585" y="734"/>
                </a:lnTo>
                <a:lnTo>
                  <a:pt x="3608" y="718"/>
                </a:lnTo>
                <a:lnTo>
                  <a:pt x="3643" y="713"/>
                </a:lnTo>
                <a:lnTo>
                  <a:pt x="3675" y="718"/>
                </a:lnTo>
                <a:lnTo>
                  <a:pt x="3704" y="725"/>
                </a:lnTo>
                <a:lnTo>
                  <a:pt x="3748" y="722"/>
                </a:lnTo>
                <a:lnTo>
                  <a:pt x="3765" y="713"/>
                </a:lnTo>
                <a:lnTo>
                  <a:pt x="3775" y="697"/>
                </a:lnTo>
                <a:lnTo>
                  <a:pt x="3798" y="673"/>
                </a:lnTo>
                <a:lnTo>
                  <a:pt x="3836" y="662"/>
                </a:lnTo>
                <a:lnTo>
                  <a:pt x="3872" y="667"/>
                </a:lnTo>
                <a:lnTo>
                  <a:pt x="3885" y="677"/>
                </a:lnTo>
                <a:lnTo>
                  <a:pt x="3911" y="675"/>
                </a:lnTo>
                <a:lnTo>
                  <a:pt x="3934" y="665"/>
                </a:lnTo>
                <a:lnTo>
                  <a:pt x="3950" y="658"/>
                </a:lnTo>
                <a:lnTo>
                  <a:pt x="3952" y="640"/>
                </a:lnTo>
                <a:lnTo>
                  <a:pt x="3922" y="627"/>
                </a:lnTo>
                <a:lnTo>
                  <a:pt x="3900" y="614"/>
                </a:lnTo>
                <a:lnTo>
                  <a:pt x="3888" y="589"/>
                </a:lnTo>
                <a:lnTo>
                  <a:pt x="3872" y="558"/>
                </a:lnTo>
                <a:lnTo>
                  <a:pt x="3852" y="530"/>
                </a:lnTo>
                <a:lnTo>
                  <a:pt x="3820" y="513"/>
                </a:lnTo>
                <a:lnTo>
                  <a:pt x="3803" y="498"/>
                </a:lnTo>
                <a:lnTo>
                  <a:pt x="3778" y="482"/>
                </a:lnTo>
                <a:lnTo>
                  <a:pt x="3758" y="476"/>
                </a:lnTo>
                <a:lnTo>
                  <a:pt x="3743" y="480"/>
                </a:lnTo>
                <a:cubicBezTo>
                  <a:pt x="3731" y="488"/>
                  <a:pt x="3718" y="495"/>
                  <a:pt x="3705" y="500"/>
                </a:cubicBezTo>
                <a:cubicBezTo>
                  <a:pt x="3697" y="503"/>
                  <a:pt x="3689" y="506"/>
                  <a:pt x="3682" y="508"/>
                </a:cubicBezTo>
                <a:lnTo>
                  <a:pt x="3658" y="497"/>
                </a:lnTo>
                <a:lnTo>
                  <a:pt x="3617" y="495"/>
                </a:lnTo>
                <a:lnTo>
                  <a:pt x="3579" y="487"/>
                </a:lnTo>
                <a:lnTo>
                  <a:pt x="3545" y="494"/>
                </a:lnTo>
                <a:lnTo>
                  <a:pt x="3513" y="500"/>
                </a:lnTo>
                <a:lnTo>
                  <a:pt x="3491" y="496"/>
                </a:lnTo>
                <a:lnTo>
                  <a:pt x="3470" y="489"/>
                </a:lnTo>
                <a:lnTo>
                  <a:pt x="3447" y="477"/>
                </a:lnTo>
                <a:lnTo>
                  <a:pt x="3430" y="462"/>
                </a:lnTo>
                <a:lnTo>
                  <a:pt x="3438" y="448"/>
                </a:lnTo>
                <a:lnTo>
                  <a:pt x="3457" y="426"/>
                </a:lnTo>
                <a:lnTo>
                  <a:pt x="3475" y="421"/>
                </a:lnTo>
                <a:lnTo>
                  <a:pt x="3496" y="396"/>
                </a:lnTo>
                <a:lnTo>
                  <a:pt x="3526" y="378"/>
                </a:lnTo>
                <a:lnTo>
                  <a:pt x="3542" y="366"/>
                </a:lnTo>
                <a:cubicBezTo>
                  <a:pt x="3557" y="365"/>
                  <a:pt x="3572" y="361"/>
                  <a:pt x="3587" y="357"/>
                </a:cubicBezTo>
                <a:cubicBezTo>
                  <a:pt x="3594" y="354"/>
                  <a:pt x="3602" y="352"/>
                  <a:pt x="3609" y="348"/>
                </a:cubicBezTo>
                <a:moveTo>
                  <a:pt x="3252" y="334"/>
                </a:moveTo>
                <a:lnTo>
                  <a:pt x="3266" y="338"/>
                </a:lnTo>
                <a:lnTo>
                  <a:pt x="3269" y="346"/>
                </a:lnTo>
                <a:lnTo>
                  <a:pt x="3242" y="375"/>
                </a:lnTo>
                <a:lnTo>
                  <a:pt x="3234" y="394"/>
                </a:lnTo>
                <a:lnTo>
                  <a:pt x="3215" y="417"/>
                </a:lnTo>
                <a:lnTo>
                  <a:pt x="3189" y="422"/>
                </a:lnTo>
                <a:lnTo>
                  <a:pt x="3167" y="428"/>
                </a:lnTo>
                <a:lnTo>
                  <a:pt x="3141" y="440"/>
                </a:lnTo>
                <a:lnTo>
                  <a:pt x="3116" y="442"/>
                </a:lnTo>
                <a:lnTo>
                  <a:pt x="3104" y="416"/>
                </a:lnTo>
                <a:lnTo>
                  <a:pt x="3077" y="403"/>
                </a:lnTo>
                <a:lnTo>
                  <a:pt x="3054" y="396"/>
                </a:lnTo>
                <a:lnTo>
                  <a:pt x="3059" y="384"/>
                </a:lnTo>
                <a:lnTo>
                  <a:pt x="3083" y="378"/>
                </a:lnTo>
                <a:lnTo>
                  <a:pt x="3109" y="387"/>
                </a:lnTo>
                <a:lnTo>
                  <a:pt x="3132" y="392"/>
                </a:lnTo>
                <a:lnTo>
                  <a:pt x="3152" y="374"/>
                </a:lnTo>
                <a:lnTo>
                  <a:pt x="3177" y="359"/>
                </a:lnTo>
                <a:cubicBezTo>
                  <a:pt x="3180" y="354"/>
                  <a:pt x="3186" y="351"/>
                  <a:pt x="3192" y="349"/>
                </a:cubicBezTo>
                <a:cubicBezTo>
                  <a:pt x="3197" y="348"/>
                  <a:pt x="3202" y="348"/>
                  <a:pt x="3207" y="349"/>
                </a:cubicBezTo>
                <a:lnTo>
                  <a:pt x="3234" y="342"/>
                </a:lnTo>
                <a:lnTo>
                  <a:pt x="3252" y="334"/>
                </a:lnTo>
                <a:close/>
                <a:moveTo>
                  <a:pt x="3411" y="333"/>
                </a:moveTo>
                <a:lnTo>
                  <a:pt x="3442" y="339"/>
                </a:lnTo>
                <a:lnTo>
                  <a:pt x="3452" y="345"/>
                </a:lnTo>
                <a:lnTo>
                  <a:pt x="3451" y="368"/>
                </a:lnTo>
                <a:lnTo>
                  <a:pt x="3439" y="380"/>
                </a:lnTo>
                <a:lnTo>
                  <a:pt x="3410" y="391"/>
                </a:lnTo>
                <a:lnTo>
                  <a:pt x="3376" y="386"/>
                </a:lnTo>
                <a:lnTo>
                  <a:pt x="3328" y="390"/>
                </a:lnTo>
                <a:lnTo>
                  <a:pt x="3310" y="405"/>
                </a:lnTo>
                <a:lnTo>
                  <a:pt x="3290" y="402"/>
                </a:lnTo>
                <a:lnTo>
                  <a:pt x="3285" y="385"/>
                </a:lnTo>
                <a:lnTo>
                  <a:pt x="3298" y="365"/>
                </a:lnTo>
                <a:lnTo>
                  <a:pt x="3327" y="350"/>
                </a:lnTo>
                <a:lnTo>
                  <a:pt x="3348" y="344"/>
                </a:lnTo>
                <a:lnTo>
                  <a:pt x="3377" y="344"/>
                </a:lnTo>
                <a:lnTo>
                  <a:pt x="3411" y="333"/>
                </a:lnTo>
                <a:close/>
                <a:moveTo>
                  <a:pt x="2501" y="318"/>
                </a:moveTo>
                <a:lnTo>
                  <a:pt x="2530" y="318"/>
                </a:lnTo>
                <a:lnTo>
                  <a:pt x="2554" y="326"/>
                </a:lnTo>
                <a:lnTo>
                  <a:pt x="2587" y="333"/>
                </a:lnTo>
                <a:lnTo>
                  <a:pt x="2629" y="345"/>
                </a:lnTo>
                <a:lnTo>
                  <a:pt x="2658" y="360"/>
                </a:lnTo>
                <a:lnTo>
                  <a:pt x="2675" y="375"/>
                </a:lnTo>
                <a:lnTo>
                  <a:pt x="2684" y="386"/>
                </a:lnTo>
                <a:lnTo>
                  <a:pt x="2724" y="396"/>
                </a:lnTo>
                <a:lnTo>
                  <a:pt x="2741" y="402"/>
                </a:lnTo>
                <a:lnTo>
                  <a:pt x="2763" y="405"/>
                </a:lnTo>
                <a:lnTo>
                  <a:pt x="2782" y="385"/>
                </a:lnTo>
                <a:lnTo>
                  <a:pt x="2811" y="384"/>
                </a:lnTo>
                <a:cubicBezTo>
                  <a:pt x="2813" y="390"/>
                  <a:pt x="2815" y="396"/>
                  <a:pt x="2815" y="402"/>
                </a:cubicBezTo>
                <a:cubicBezTo>
                  <a:pt x="2816" y="408"/>
                  <a:pt x="2815" y="415"/>
                  <a:pt x="2813" y="421"/>
                </a:cubicBezTo>
                <a:lnTo>
                  <a:pt x="2837" y="429"/>
                </a:lnTo>
                <a:cubicBezTo>
                  <a:pt x="2847" y="424"/>
                  <a:pt x="2856" y="417"/>
                  <a:pt x="2864" y="409"/>
                </a:cubicBezTo>
                <a:cubicBezTo>
                  <a:pt x="2871" y="401"/>
                  <a:pt x="2877" y="392"/>
                  <a:pt x="2885" y="385"/>
                </a:cubicBezTo>
                <a:cubicBezTo>
                  <a:pt x="2894" y="379"/>
                  <a:pt x="2905" y="376"/>
                  <a:pt x="2915" y="372"/>
                </a:cubicBezTo>
                <a:cubicBezTo>
                  <a:pt x="2923" y="368"/>
                  <a:pt x="2932" y="364"/>
                  <a:pt x="2940" y="368"/>
                </a:cubicBezTo>
                <a:cubicBezTo>
                  <a:pt x="2944" y="371"/>
                  <a:pt x="2946" y="376"/>
                  <a:pt x="2945" y="381"/>
                </a:cubicBezTo>
                <a:lnTo>
                  <a:pt x="2942" y="392"/>
                </a:lnTo>
                <a:lnTo>
                  <a:pt x="2923" y="429"/>
                </a:lnTo>
                <a:cubicBezTo>
                  <a:pt x="2915" y="435"/>
                  <a:pt x="2909" y="444"/>
                  <a:pt x="2907" y="454"/>
                </a:cubicBezTo>
                <a:cubicBezTo>
                  <a:pt x="2906" y="457"/>
                  <a:pt x="2906" y="461"/>
                  <a:pt x="2907" y="465"/>
                </a:cubicBezTo>
                <a:cubicBezTo>
                  <a:pt x="2910" y="471"/>
                  <a:pt x="2914" y="477"/>
                  <a:pt x="2919" y="481"/>
                </a:cubicBezTo>
                <a:cubicBezTo>
                  <a:pt x="2927" y="488"/>
                  <a:pt x="2937" y="491"/>
                  <a:pt x="2947" y="491"/>
                </a:cubicBezTo>
                <a:lnTo>
                  <a:pt x="2955" y="500"/>
                </a:lnTo>
                <a:lnTo>
                  <a:pt x="2942" y="515"/>
                </a:lnTo>
                <a:lnTo>
                  <a:pt x="2908" y="530"/>
                </a:lnTo>
                <a:lnTo>
                  <a:pt x="2861" y="545"/>
                </a:lnTo>
                <a:lnTo>
                  <a:pt x="2803" y="550"/>
                </a:lnTo>
                <a:cubicBezTo>
                  <a:pt x="2789" y="545"/>
                  <a:pt x="2774" y="542"/>
                  <a:pt x="2760" y="539"/>
                </a:cubicBezTo>
                <a:cubicBezTo>
                  <a:pt x="2748" y="537"/>
                  <a:pt x="2737" y="536"/>
                  <a:pt x="2726" y="537"/>
                </a:cubicBezTo>
                <a:cubicBezTo>
                  <a:pt x="2716" y="539"/>
                  <a:pt x="2707" y="543"/>
                  <a:pt x="2700" y="550"/>
                </a:cubicBezTo>
                <a:lnTo>
                  <a:pt x="2645" y="564"/>
                </a:lnTo>
                <a:lnTo>
                  <a:pt x="2594" y="565"/>
                </a:lnTo>
                <a:lnTo>
                  <a:pt x="2557" y="562"/>
                </a:lnTo>
                <a:lnTo>
                  <a:pt x="2501" y="546"/>
                </a:lnTo>
                <a:lnTo>
                  <a:pt x="2450" y="530"/>
                </a:lnTo>
                <a:lnTo>
                  <a:pt x="2415" y="518"/>
                </a:lnTo>
                <a:lnTo>
                  <a:pt x="2417" y="503"/>
                </a:lnTo>
                <a:lnTo>
                  <a:pt x="2460" y="503"/>
                </a:lnTo>
                <a:cubicBezTo>
                  <a:pt x="2488" y="508"/>
                  <a:pt x="2517" y="509"/>
                  <a:pt x="2545" y="506"/>
                </a:cubicBezTo>
                <a:cubicBezTo>
                  <a:pt x="2557" y="505"/>
                  <a:pt x="2568" y="504"/>
                  <a:pt x="2579" y="501"/>
                </a:cubicBezTo>
                <a:lnTo>
                  <a:pt x="2603" y="492"/>
                </a:lnTo>
                <a:lnTo>
                  <a:pt x="2582" y="471"/>
                </a:lnTo>
                <a:cubicBezTo>
                  <a:pt x="2562" y="473"/>
                  <a:pt x="2541" y="475"/>
                  <a:pt x="2521" y="477"/>
                </a:cubicBezTo>
                <a:cubicBezTo>
                  <a:pt x="2503" y="478"/>
                  <a:pt x="2485" y="479"/>
                  <a:pt x="2467" y="480"/>
                </a:cubicBezTo>
                <a:lnTo>
                  <a:pt x="2429" y="472"/>
                </a:lnTo>
                <a:lnTo>
                  <a:pt x="2432" y="454"/>
                </a:lnTo>
                <a:cubicBezTo>
                  <a:pt x="2442" y="455"/>
                  <a:pt x="2452" y="455"/>
                  <a:pt x="2461" y="455"/>
                </a:cubicBezTo>
                <a:cubicBezTo>
                  <a:pt x="2471" y="456"/>
                  <a:pt x="2480" y="456"/>
                  <a:pt x="2490" y="456"/>
                </a:cubicBezTo>
                <a:lnTo>
                  <a:pt x="2511" y="453"/>
                </a:lnTo>
                <a:lnTo>
                  <a:pt x="2517" y="442"/>
                </a:lnTo>
                <a:lnTo>
                  <a:pt x="2499" y="435"/>
                </a:lnTo>
                <a:lnTo>
                  <a:pt x="2465" y="413"/>
                </a:lnTo>
                <a:lnTo>
                  <a:pt x="2436" y="413"/>
                </a:lnTo>
                <a:lnTo>
                  <a:pt x="2389" y="426"/>
                </a:lnTo>
                <a:lnTo>
                  <a:pt x="2360" y="438"/>
                </a:lnTo>
                <a:cubicBezTo>
                  <a:pt x="2347" y="449"/>
                  <a:pt x="2329" y="455"/>
                  <a:pt x="2311" y="455"/>
                </a:cubicBezTo>
                <a:cubicBezTo>
                  <a:pt x="2306" y="455"/>
                  <a:pt x="2300" y="454"/>
                  <a:pt x="2294" y="452"/>
                </a:cubicBezTo>
                <a:lnTo>
                  <a:pt x="2276" y="439"/>
                </a:lnTo>
                <a:lnTo>
                  <a:pt x="2262" y="425"/>
                </a:lnTo>
                <a:lnTo>
                  <a:pt x="2264" y="412"/>
                </a:lnTo>
                <a:lnTo>
                  <a:pt x="2280" y="398"/>
                </a:lnTo>
                <a:lnTo>
                  <a:pt x="2325" y="382"/>
                </a:lnTo>
                <a:lnTo>
                  <a:pt x="2357" y="370"/>
                </a:lnTo>
                <a:lnTo>
                  <a:pt x="2416" y="344"/>
                </a:lnTo>
                <a:lnTo>
                  <a:pt x="2442" y="332"/>
                </a:lnTo>
                <a:lnTo>
                  <a:pt x="2484" y="322"/>
                </a:lnTo>
                <a:lnTo>
                  <a:pt x="2501" y="318"/>
                </a:lnTo>
                <a:close/>
                <a:moveTo>
                  <a:pt x="8651" y="252"/>
                </a:moveTo>
                <a:lnTo>
                  <a:pt x="8673" y="260"/>
                </a:lnTo>
                <a:lnTo>
                  <a:pt x="8684" y="269"/>
                </a:lnTo>
                <a:lnTo>
                  <a:pt x="8704" y="272"/>
                </a:lnTo>
                <a:lnTo>
                  <a:pt x="8699" y="282"/>
                </a:lnTo>
                <a:lnTo>
                  <a:pt x="8678" y="282"/>
                </a:lnTo>
                <a:lnTo>
                  <a:pt x="8671" y="294"/>
                </a:lnTo>
                <a:lnTo>
                  <a:pt x="8653" y="294"/>
                </a:lnTo>
                <a:lnTo>
                  <a:pt x="8630" y="291"/>
                </a:lnTo>
                <a:cubicBezTo>
                  <a:pt x="8628" y="298"/>
                  <a:pt x="8623" y="303"/>
                  <a:pt x="8616" y="306"/>
                </a:cubicBezTo>
                <a:cubicBezTo>
                  <a:pt x="8610" y="309"/>
                  <a:pt x="8602" y="309"/>
                  <a:pt x="8596" y="306"/>
                </a:cubicBezTo>
                <a:lnTo>
                  <a:pt x="8560" y="310"/>
                </a:lnTo>
                <a:lnTo>
                  <a:pt x="8534" y="314"/>
                </a:lnTo>
                <a:lnTo>
                  <a:pt x="8511" y="327"/>
                </a:lnTo>
                <a:lnTo>
                  <a:pt x="8484" y="338"/>
                </a:lnTo>
                <a:lnTo>
                  <a:pt x="8460" y="334"/>
                </a:lnTo>
                <a:lnTo>
                  <a:pt x="8435" y="353"/>
                </a:lnTo>
                <a:lnTo>
                  <a:pt x="8427" y="377"/>
                </a:lnTo>
                <a:lnTo>
                  <a:pt x="8407" y="412"/>
                </a:lnTo>
                <a:lnTo>
                  <a:pt x="8397" y="433"/>
                </a:lnTo>
                <a:lnTo>
                  <a:pt x="8398" y="466"/>
                </a:lnTo>
                <a:lnTo>
                  <a:pt x="8428" y="478"/>
                </a:lnTo>
                <a:lnTo>
                  <a:pt x="8438" y="505"/>
                </a:lnTo>
                <a:lnTo>
                  <a:pt x="8402" y="503"/>
                </a:lnTo>
                <a:lnTo>
                  <a:pt x="8369" y="504"/>
                </a:lnTo>
                <a:lnTo>
                  <a:pt x="8346" y="492"/>
                </a:lnTo>
                <a:lnTo>
                  <a:pt x="8332" y="484"/>
                </a:lnTo>
                <a:lnTo>
                  <a:pt x="8312" y="468"/>
                </a:lnTo>
                <a:lnTo>
                  <a:pt x="8282" y="466"/>
                </a:lnTo>
                <a:lnTo>
                  <a:pt x="8264" y="464"/>
                </a:lnTo>
                <a:lnTo>
                  <a:pt x="8270" y="445"/>
                </a:lnTo>
                <a:lnTo>
                  <a:pt x="8278" y="437"/>
                </a:lnTo>
                <a:lnTo>
                  <a:pt x="8294" y="428"/>
                </a:lnTo>
                <a:lnTo>
                  <a:pt x="8292" y="415"/>
                </a:lnTo>
                <a:lnTo>
                  <a:pt x="8276" y="411"/>
                </a:lnTo>
                <a:lnTo>
                  <a:pt x="8280" y="400"/>
                </a:lnTo>
                <a:lnTo>
                  <a:pt x="8290" y="392"/>
                </a:lnTo>
                <a:lnTo>
                  <a:pt x="8314" y="397"/>
                </a:lnTo>
                <a:lnTo>
                  <a:pt x="8329" y="395"/>
                </a:lnTo>
                <a:lnTo>
                  <a:pt x="8328" y="373"/>
                </a:lnTo>
                <a:lnTo>
                  <a:pt x="8309" y="363"/>
                </a:lnTo>
                <a:lnTo>
                  <a:pt x="8321" y="350"/>
                </a:lnTo>
                <a:lnTo>
                  <a:pt x="8343" y="352"/>
                </a:lnTo>
                <a:lnTo>
                  <a:pt x="8355" y="344"/>
                </a:lnTo>
                <a:lnTo>
                  <a:pt x="8363" y="320"/>
                </a:lnTo>
                <a:lnTo>
                  <a:pt x="8379" y="307"/>
                </a:lnTo>
                <a:lnTo>
                  <a:pt x="8401" y="306"/>
                </a:lnTo>
                <a:lnTo>
                  <a:pt x="8423" y="288"/>
                </a:lnTo>
                <a:lnTo>
                  <a:pt x="8434" y="280"/>
                </a:lnTo>
                <a:lnTo>
                  <a:pt x="8464" y="276"/>
                </a:lnTo>
                <a:lnTo>
                  <a:pt x="8489" y="277"/>
                </a:lnTo>
                <a:lnTo>
                  <a:pt x="8544" y="279"/>
                </a:lnTo>
                <a:lnTo>
                  <a:pt x="8568" y="281"/>
                </a:lnTo>
                <a:lnTo>
                  <a:pt x="8581" y="271"/>
                </a:lnTo>
                <a:lnTo>
                  <a:pt x="8600" y="264"/>
                </a:lnTo>
                <a:lnTo>
                  <a:pt x="8625" y="262"/>
                </a:lnTo>
                <a:lnTo>
                  <a:pt x="8638" y="270"/>
                </a:lnTo>
                <a:lnTo>
                  <a:pt x="8641" y="257"/>
                </a:lnTo>
                <a:lnTo>
                  <a:pt x="8651" y="252"/>
                </a:lnTo>
                <a:close/>
                <a:moveTo>
                  <a:pt x="3612" y="240"/>
                </a:moveTo>
                <a:lnTo>
                  <a:pt x="3623" y="257"/>
                </a:lnTo>
                <a:lnTo>
                  <a:pt x="3663" y="276"/>
                </a:lnTo>
                <a:lnTo>
                  <a:pt x="3682" y="286"/>
                </a:lnTo>
                <a:lnTo>
                  <a:pt x="3720" y="281"/>
                </a:lnTo>
                <a:lnTo>
                  <a:pt x="3748" y="276"/>
                </a:lnTo>
                <a:lnTo>
                  <a:pt x="3799" y="275"/>
                </a:lnTo>
                <a:cubicBezTo>
                  <a:pt x="3812" y="272"/>
                  <a:pt x="3827" y="271"/>
                  <a:pt x="3841" y="271"/>
                </a:cubicBezTo>
                <a:cubicBezTo>
                  <a:pt x="3854" y="272"/>
                  <a:pt x="3867" y="273"/>
                  <a:pt x="3880" y="275"/>
                </a:cubicBezTo>
                <a:cubicBezTo>
                  <a:pt x="3890" y="277"/>
                  <a:pt x="3899" y="279"/>
                  <a:pt x="3908" y="283"/>
                </a:cubicBezTo>
                <a:cubicBezTo>
                  <a:pt x="3914" y="285"/>
                  <a:pt x="3919" y="287"/>
                  <a:pt x="3924" y="290"/>
                </a:cubicBezTo>
                <a:lnTo>
                  <a:pt x="3900" y="301"/>
                </a:lnTo>
                <a:lnTo>
                  <a:pt x="3872" y="307"/>
                </a:lnTo>
                <a:lnTo>
                  <a:pt x="3841" y="323"/>
                </a:lnTo>
                <a:lnTo>
                  <a:pt x="3828" y="334"/>
                </a:lnTo>
                <a:lnTo>
                  <a:pt x="3800" y="334"/>
                </a:lnTo>
                <a:lnTo>
                  <a:pt x="3788" y="314"/>
                </a:lnTo>
                <a:lnTo>
                  <a:pt x="3741" y="318"/>
                </a:lnTo>
                <a:lnTo>
                  <a:pt x="3660" y="316"/>
                </a:lnTo>
                <a:lnTo>
                  <a:pt x="3645" y="306"/>
                </a:lnTo>
                <a:lnTo>
                  <a:pt x="3622" y="301"/>
                </a:lnTo>
                <a:lnTo>
                  <a:pt x="3565" y="302"/>
                </a:lnTo>
                <a:cubicBezTo>
                  <a:pt x="3554" y="317"/>
                  <a:pt x="3532" y="318"/>
                  <a:pt x="3519" y="305"/>
                </a:cubicBezTo>
                <a:cubicBezTo>
                  <a:pt x="3515" y="300"/>
                  <a:pt x="3513" y="295"/>
                  <a:pt x="3512" y="289"/>
                </a:cubicBezTo>
                <a:lnTo>
                  <a:pt x="3524" y="266"/>
                </a:lnTo>
                <a:lnTo>
                  <a:pt x="3543" y="256"/>
                </a:lnTo>
                <a:lnTo>
                  <a:pt x="3565" y="247"/>
                </a:lnTo>
                <a:lnTo>
                  <a:pt x="3586" y="241"/>
                </a:lnTo>
                <a:lnTo>
                  <a:pt x="3612" y="240"/>
                </a:lnTo>
                <a:close/>
                <a:moveTo>
                  <a:pt x="9714" y="195"/>
                </a:moveTo>
                <a:lnTo>
                  <a:pt x="9768" y="205"/>
                </a:lnTo>
                <a:lnTo>
                  <a:pt x="9814" y="224"/>
                </a:lnTo>
                <a:lnTo>
                  <a:pt x="9845" y="250"/>
                </a:lnTo>
                <a:lnTo>
                  <a:pt x="9874" y="251"/>
                </a:lnTo>
                <a:lnTo>
                  <a:pt x="9901" y="250"/>
                </a:lnTo>
                <a:lnTo>
                  <a:pt x="9923" y="246"/>
                </a:lnTo>
                <a:lnTo>
                  <a:pt x="9940" y="236"/>
                </a:lnTo>
                <a:lnTo>
                  <a:pt x="10006" y="239"/>
                </a:lnTo>
                <a:lnTo>
                  <a:pt x="10027" y="245"/>
                </a:lnTo>
                <a:cubicBezTo>
                  <a:pt x="10041" y="242"/>
                  <a:pt x="10055" y="243"/>
                  <a:pt x="10068" y="249"/>
                </a:cubicBezTo>
                <a:cubicBezTo>
                  <a:pt x="10076" y="253"/>
                  <a:pt x="10083" y="258"/>
                  <a:pt x="10089" y="266"/>
                </a:cubicBezTo>
                <a:lnTo>
                  <a:pt x="10132" y="271"/>
                </a:lnTo>
                <a:lnTo>
                  <a:pt x="10128" y="300"/>
                </a:lnTo>
                <a:lnTo>
                  <a:pt x="10109" y="311"/>
                </a:lnTo>
                <a:lnTo>
                  <a:pt x="10090" y="321"/>
                </a:lnTo>
                <a:lnTo>
                  <a:pt x="10069" y="332"/>
                </a:lnTo>
                <a:lnTo>
                  <a:pt x="10035" y="345"/>
                </a:lnTo>
                <a:lnTo>
                  <a:pt x="10017" y="361"/>
                </a:lnTo>
                <a:lnTo>
                  <a:pt x="10012" y="370"/>
                </a:lnTo>
                <a:lnTo>
                  <a:pt x="10008" y="391"/>
                </a:lnTo>
                <a:lnTo>
                  <a:pt x="10053" y="391"/>
                </a:lnTo>
                <a:lnTo>
                  <a:pt x="10086" y="381"/>
                </a:lnTo>
                <a:lnTo>
                  <a:pt x="10134" y="367"/>
                </a:lnTo>
                <a:lnTo>
                  <a:pt x="10163" y="356"/>
                </a:lnTo>
                <a:lnTo>
                  <a:pt x="10178" y="352"/>
                </a:lnTo>
                <a:lnTo>
                  <a:pt x="10201" y="355"/>
                </a:lnTo>
                <a:lnTo>
                  <a:pt x="10219" y="367"/>
                </a:lnTo>
                <a:lnTo>
                  <a:pt x="10251" y="376"/>
                </a:lnTo>
                <a:lnTo>
                  <a:pt x="10270" y="386"/>
                </a:lnTo>
                <a:lnTo>
                  <a:pt x="10306" y="387"/>
                </a:lnTo>
                <a:lnTo>
                  <a:pt x="10324" y="379"/>
                </a:lnTo>
                <a:lnTo>
                  <a:pt x="10344" y="370"/>
                </a:lnTo>
                <a:lnTo>
                  <a:pt x="10371" y="365"/>
                </a:lnTo>
                <a:lnTo>
                  <a:pt x="10390" y="368"/>
                </a:lnTo>
                <a:lnTo>
                  <a:pt x="10420" y="378"/>
                </a:lnTo>
                <a:lnTo>
                  <a:pt x="10448" y="382"/>
                </a:lnTo>
                <a:lnTo>
                  <a:pt x="10468" y="395"/>
                </a:lnTo>
                <a:lnTo>
                  <a:pt x="10496" y="404"/>
                </a:lnTo>
                <a:lnTo>
                  <a:pt x="10512" y="398"/>
                </a:lnTo>
                <a:lnTo>
                  <a:pt x="10554" y="386"/>
                </a:lnTo>
                <a:lnTo>
                  <a:pt x="10596" y="375"/>
                </a:lnTo>
                <a:lnTo>
                  <a:pt x="10643" y="374"/>
                </a:lnTo>
                <a:lnTo>
                  <a:pt x="10685" y="372"/>
                </a:lnTo>
                <a:lnTo>
                  <a:pt x="10711" y="383"/>
                </a:lnTo>
                <a:lnTo>
                  <a:pt x="10753" y="393"/>
                </a:lnTo>
                <a:lnTo>
                  <a:pt x="10789" y="401"/>
                </a:lnTo>
                <a:lnTo>
                  <a:pt x="10803" y="420"/>
                </a:lnTo>
                <a:lnTo>
                  <a:pt x="10833" y="443"/>
                </a:lnTo>
                <a:lnTo>
                  <a:pt x="10851" y="454"/>
                </a:lnTo>
                <a:lnTo>
                  <a:pt x="10884" y="473"/>
                </a:lnTo>
                <a:lnTo>
                  <a:pt x="10909" y="484"/>
                </a:lnTo>
                <a:lnTo>
                  <a:pt x="10931" y="491"/>
                </a:lnTo>
                <a:lnTo>
                  <a:pt x="10952" y="482"/>
                </a:lnTo>
                <a:lnTo>
                  <a:pt x="10981" y="473"/>
                </a:lnTo>
                <a:lnTo>
                  <a:pt x="10999" y="459"/>
                </a:lnTo>
                <a:lnTo>
                  <a:pt x="11031" y="455"/>
                </a:lnTo>
                <a:lnTo>
                  <a:pt x="11038" y="465"/>
                </a:lnTo>
                <a:lnTo>
                  <a:pt x="11061" y="462"/>
                </a:lnTo>
                <a:lnTo>
                  <a:pt x="11099" y="464"/>
                </a:lnTo>
                <a:lnTo>
                  <a:pt x="11118" y="482"/>
                </a:lnTo>
                <a:lnTo>
                  <a:pt x="11147" y="476"/>
                </a:lnTo>
                <a:lnTo>
                  <a:pt x="11163" y="460"/>
                </a:lnTo>
                <a:lnTo>
                  <a:pt x="11188" y="455"/>
                </a:lnTo>
                <a:lnTo>
                  <a:pt x="11204" y="437"/>
                </a:lnTo>
                <a:lnTo>
                  <a:pt x="11182" y="422"/>
                </a:lnTo>
                <a:lnTo>
                  <a:pt x="11171" y="406"/>
                </a:lnTo>
                <a:lnTo>
                  <a:pt x="11221" y="399"/>
                </a:lnTo>
                <a:lnTo>
                  <a:pt x="11256" y="395"/>
                </a:lnTo>
                <a:lnTo>
                  <a:pt x="11291" y="397"/>
                </a:lnTo>
                <a:lnTo>
                  <a:pt x="11315" y="404"/>
                </a:lnTo>
                <a:lnTo>
                  <a:pt x="11395" y="419"/>
                </a:lnTo>
                <a:lnTo>
                  <a:pt x="11418" y="428"/>
                </a:lnTo>
                <a:lnTo>
                  <a:pt x="11441" y="428"/>
                </a:lnTo>
                <a:lnTo>
                  <a:pt x="11453" y="414"/>
                </a:lnTo>
                <a:lnTo>
                  <a:pt x="11475" y="420"/>
                </a:lnTo>
                <a:lnTo>
                  <a:pt x="11506" y="440"/>
                </a:lnTo>
                <a:lnTo>
                  <a:pt x="11551" y="454"/>
                </a:lnTo>
                <a:lnTo>
                  <a:pt x="11580" y="475"/>
                </a:lnTo>
                <a:lnTo>
                  <a:pt x="11621" y="470"/>
                </a:lnTo>
                <a:lnTo>
                  <a:pt x="11684" y="475"/>
                </a:lnTo>
                <a:lnTo>
                  <a:pt x="11737" y="475"/>
                </a:lnTo>
                <a:lnTo>
                  <a:pt x="11774" y="490"/>
                </a:lnTo>
                <a:lnTo>
                  <a:pt x="11854" y="489"/>
                </a:lnTo>
                <a:lnTo>
                  <a:pt x="11900" y="482"/>
                </a:lnTo>
                <a:lnTo>
                  <a:pt x="11917" y="482"/>
                </a:lnTo>
                <a:lnTo>
                  <a:pt x="11940" y="490"/>
                </a:lnTo>
                <a:lnTo>
                  <a:pt x="11957" y="506"/>
                </a:lnTo>
                <a:lnTo>
                  <a:pt x="11999" y="516"/>
                </a:lnTo>
                <a:lnTo>
                  <a:pt x="12027" y="528"/>
                </a:lnTo>
                <a:lnTo>
                  <a:pt x="12083" y="538"/>
                </a:lnTo>
                <a:lnTo>
                  <a:pt x="12172" y="526"/>
                </a:lnTo>
                <a:lnTo>
                  <a:pt x="12221" y="519"/>
                </a:lnTo>
                <a:lnTo>
                  <a:pt x="12263" y="522"/>
                </a:lnTo>
                <a:lnTo>
                  <a:pt x="12315" y="538"/>
                </a:lnTo>
                <a:lnTo>
                  <a:pt x="12348" y="547"/>
                </a:lnTo>
                <a:lnTo>
                  <a:pt x="12380" y="560"/>
                </a:lnTo>
                <a:lnTo>
                  <a:pt x="12403" y="566"/>
                </a:lnTo>
                <a:lnTo>
                  <a:pt x="12420" y="561"/>
                </a:lnTo>
                <a:lnTo>
                  <a:pt x="12407" y="539"/>
                </a:lnTo>
                <a:lnTo>
                  <a:pt x="12383" y="524"/>
                </a:lnTo>
                <a:lnTo>
                  <a:pt x="12378" y="511"/>
                </a:lnTo>
                <a:lnTo>
                  <a:pt x="12405" y="507"/>
                </a:lnTo>
                <a:lnTo>
                  <a:pt x="12438" y="505"/>
                </a:lnTo>
                <a:lnTo>
                  <a:pt x="12473" y="510"/>
                </a:lnTo>
                <a:lnTo>
                  <a:pt x="12498" y="525"/>
                </a:lnTo>
                <a:lnTo>
                  <a:pt x="12537" y="527"/>
                </a:lnTo>
                <a:lnTo>
                  <a:pt x="12587" y="529"/>
                </a:lnTo>
                <a:lnTo>
                  <a:pt x="12641" y="527"/>
                </a:lnTo>
                <a:lnTo>
                  <a:pt x="12666" y="540"/>
                </a:lnTo>
                <a:lnTo>
                  <a:pt x="12693" y="546"/>
                </a:lnTo>
                <a:lnTo>
                  <a:pt x="12756" y="550"/>
                </a:lnTo>
                <a:lnTo>
                  <a:pt x="12780" y="555"/>
                </a:lnTo>
                <a:lnTo>
                  <a:pt x="12822" y="577"/>
                </a:lnTo>
                <a:lnTo>
                  <a:pt x="12856" y="594"/>
                </a:lnTo>
                <a:lnTo>
                  <a:pt x="12900" y="599"/>
                </a:lnTo>
                <a:lnTo>
                  <a:pt x="12930" y="606"/>
                </a:lnTo>
                <a:lnTo>
                  <a:pt x="12958" y="614"/>
                </a:lnTo>
                <a:lnTo>
                  <a:pt x="12998" y="614"/>
                </a:lnTo>
                <a:lnTo>
                  <a:pt x="13021" y="622"/>
                </a:lnTo>
                <a:lnTo>
                  <a:pt x="13069" y="642"/>
                </a:lnTo>
                <a:lnTo>
                  <a:pt x="13082" y="659"/>
                </a:lnTo>
                <a:lnTo>
                  <a:pt x="13111" y="674"/>
                </a:lnTo>
                <a:lnTo>
                  <a:pt x="13136" y="659"/>
                </a:lnTo>
                <a:lnTo>
                  <a:pt x="13151" y="650"/>
                </a:lnTo>
                <a:lnTo>
                  <a:pt x="13175" y="650"/>
                </a:lnTo>
                <a:lnTo>
                  <a:pt x="13194" y="650"/>
                </a:lnTo>
                <a:lnTo>
                  <a:pt x="13224" y="668"/>
                </a:lnTo>
                <a:lnTo>
                  <a:pt x="13257" y="695"/>
                </a:lnTo>
                <a:lnTo>
                  <a:pt x="13284" y="715"/>
                </a:lnTo>
                <a:lnTo>
                  <a:pt x="13304" y="727"/>
                </a:lnTo>
                <a:lnTo>
                  <a:pt x="13295" y="735"/>
                </a:lnTo>
                <a:lnTo>
                  <a:pt x="13256" y="751"/>
                </a:lnTo>
                <a:lnTo>
                  <a:pt x="13215" y="738"/>
                </a:lnTo>
                <a:lnTo>
                  <a:pt x="13168" y="719"/>
                </a:lnTo>
                <a:lnTo>
                  <a:pt x="13150" y="700"/>
                </a:lnTo>
                <a:lnTo>
                  <a:pt x="13127" y="704"/>
                </a:lnTo>
                <a:lnTo>
                  <a:pt x="13091" y="700"/>
                </a:lnTo>
                <a:lnTo>
                  <a:pt x="13059" y="692"/>
                </a:lnTo>
                <a:lnTo>
                  <a:pt x="13028" y="691"/>
                </a:lnTo>
                <a:lnTo>
                  <a:pt x="13000" y="676"/>
                </a:lnTo>
                <a:lnTo>
                  <a:pt x="12973" y="688"/>
                </a:lnTo>
                <a:lnTo>
                  <a:pt x="12998" y="712"/>
                </a:lnTo>
                <a:lnTo>
                  <a:pt x="13023" y="723"/>
                </a:lnTo>
                <a:lnTo>
                  <a:pt x="13020" y="738"/>
                </a:lnTo>
                <a:lnTo>
                  <a:pt x="12994" y="736"/>
                </a:lnTo>
                <a:lnTo>
                  <a:pt x="12971" y="732"/>
                </a:lnTo>
                <a:lnTo>
                  <a:pt x="12939" y="717"/>
                </a:lnTo>
                <a:lnTo>
                  <a:pt x="12917" y="731"/>
                </a:lnTo>
                <a:lnTo>
                  <a:pt x="12935" y="755"/>
                </a:lnTo>
                <a:cubicBezTo>
                  <a:pt x="12946" y="766"/>
                  <a:pt x="12961" y="774"/>
                  <a:pt x="12976" y="777"/>
                </a:cubicBezTo>
                <a:cubicBezTo>
                  <a:pt x="12991" y="780"/>
                  <a:pt x="13006" y="780"/>
                  <a:pt x="13020" y="782"/>
                </a:cubicBezTo>
                <a:cubicBezTo>
                  <a:pt x="13036" y="784"/>
                  <a:pt x="13050" y="790"/>
                  <a:pt x="13063" y="798"/>
                </a:cubicBezTo>
                <a:lnTo>
                  <a:pt x="13097" y="820"/>
                </a:lnTo>
                <a:lnTo>
                  <a:pt x="13155" y="833"/>
                </a:lnTo>
                <a:lnTo>
                  <a:pt x="13136" y="856"/>
                </a:lnTo>
                <a:lnTo>
                  <a:pt x="13089" y="855"/>
                </a:lnTo>
                <a:lnTo>
                  <a:pt x="13060" y="851"/>
                </a:lnTo>
                <a:lnTo>
                  <a:pt x="13049" y="851"/>
                </a:lnTo>
                <a:lnTo>
                  <a:pt x="13018" y="869"/>
                </a:lnTo>
                <a:lnTo>
                  <a:pt x="12999" y="888"/>
                </a:lnTo>
                <a:lnTo>
                  <a:pt x="12994" y="913"/>
                </a:lnTo>
                <a:lnTo>
                  <a:pt x="12964" y="931"/>
                </a:lnTo>
                <a:lnTo>
                  <a:pt x="12940" y="949"/>
                </a:lnTo>
                <a:lnTo>
                  <a:pt x="12920" y="949"/>
                </a:lnTo>
                <a:lnTo>
                  <a:pt x="12903" y="940"/>
                </a:lnTo>
                <a:lnTo>
                  <a:pt x="12890" y="931"/>
                </a:lnTo>
                <a:lnTo>
                  <a:pt x="12880" y="910"/>
                </a:lnTo>
                <a:lnTo>
                  <a:pt x="12865" y="910"/>
                </a:lnTo>
                <a:lnTo>
                  <a:pt x="12853" y="927"/>
                </a:lnTo>
                <a:lnTo>
                  <a:pt x="12839" y="944"/>
                </a:lnTo>
                <a:lnTo>
                  <a:pt x="12825" y="954"/>
                </a:lnTo>
                <a:lnTo>
                  <a:pt x="12811" y="957"/>
                </a:lnTo>
                <a:lnTo>
                  <a:pt x="12788" y="964"/>
                </a:lnTo>
                <a:lnTo>
                  <a:pt x="12751" y="966"/>
                </a:lnTo>
                <a:lnTo>
                  <a:pt x="12723" y="984"/>
                </a:lnTo>
                <a:lnTo>
                  <a:pt x="12727" y="999"/>
                </a:lnTo>
                <a:lnTo>
                  <a:pt x="12735" y="1014"/>
                </a:lnTo>
                <a:lnTo>
                  <a:pt x="12750" y="1027"/>
                </a:lnTo>
                <a:lnTo>
                  <a:pt x="12742" y="1052"/>
                </a:lnTo>
                <a:lnTo>
                  <a:pt x="12756" y="1071"/>
                </a:lnTo>
                <a:lnTo>
                  <a:pt x="12782" y="1065"/>
                </a:lnTo>
                <a:lnTo>
                  <a:pt x="12806" y="1071"/>
                </a:lnTo>
                <a:cubicBezTo>
                  <a:pt x="12807" y="1080"/>
                  <a:pt x="12811" y="1088"/>
                  <a:pt x="12817" y="1095"/>
                </a:cubicBezTo>
                <a:cubicBezTo>
                  <a:pt x="12825" y="1102"/>
                  <a:pt x="12835" y="1107"/>
                  <a:pt x="12846" y="1107"/>
                </a:cubicBezTo>
                <a:lnTo>
                  <a:pt x="12868" y="1121"/>
                </a:lnTo>
                <a:lnTo>
                  <a:pt x="12873" y="1139"/>
                </a:lnTo>
                <a:lnTo>
                  <a:pt x="12883" y="1176"/>
                </a:lnTo>
                <a:lnTo>
                  <a:pt x="12895" y="1185"/>
                </a:lnTo>
                <a:lnTo>
                  <a:pt x="12907" y="1202"/>
                </a:lnTo>
                <a:lnTo>
                  <a:pt x="12915" y="1224"/>
                </a:lnTo>
                <a:lnTo>
                  <a:pt x="12895" y="1229"/>
                </a:lnTo>
                <a:cubicBezTo>
                  <a:pt x="12889" y="1230"/>
                  <a:pt x="12884" y="1234"/>
                  <a:pt x="12882" y="1239"/>
                </a:cubicBezTo>
                <a:cubicBezTo>
                  <a:pt x="12880" y="1244"/>
                  <a:pt x="12880" y="1250"/>
                  <a:pt x="12883" y="1255"/>
                </a:cubicBezTo>
                <a:lnTo>
                  <a:pt x="12892" y="1272"/>
                </a:lnTo>
                <a:lnTo>
                  <a:pt x="12902" y="1290"/>
                </a:lnTo>
                <a:lnTo>
                  <a:pt x="12889" y="1296"/>
                </a:lnTo>
                <a:cubicBezTo>
                  <a:pt x="12888" y="1306"/>
                  <a:pt x="12888" y="1316"/>
                  <a:pt x="12893" y="1326"/>
                </a:cubicBezTo>
                <a:cubicBezTo>
                  <a:pt x="12896" y="1334"/>
                  <a:pt x="12901" y="1341"/>
                  <a:pt x="12908" y="1347"/>
                </a:cubicBezTo>
                <a:lnTo>
                  <a:pt x="12913" y="1367"/>
                </a:lnTo>
                <a:lnTo>
                  <a:pt x="12901" y="1366"/>
                </a:lnTo>
                <a:lnTo>
                  <a:pt x="12888" y="1378"/>
                </a:lnTo>
                <a:lnTo>
                  <a:pt x="12873" y="1390"/>
                </a:lnTo>
                <a:lnTo>
                  <a:pt x="12855" y="1375"/>
                </a:lnTo>
                <a:lnTo>
                  <a:pt x="12828" y="1362"/>
                </a:lnTo>
                <a:lnTo>
                  <a:pt x="12817" y="1332"/>
                </a:lnTo>
                <a:lnTo>
                  <a:pt x="12801" y="1319"/>
                </a:lnTo>
                <a:lnTo>
                  <a:pt x="12788" y="1296"/>
                </a:lnTo>
                <a:lnTo>
                  <a:pt x="12775" y="1294"/>
                </a:lnTo>
                <a:lnTo>
                  <a:pt x="12750" y="1296"/>
                </a:lnTo>
                <a:lnTo>
                  <a:pt x="12749" y="1266"/>
                </a:lnTo>
                <a:lnTo>
                  <a:pt x="12734" y="1262"/>
                </a:lnTo>
                <a:lnTo>
                  <a:pt x="12716" y="1250"/>
                </a:lnTo>
                <a:lnTo>
                  <a:pt x="12688" y="1224"/>
                </a:lnTo>
                <a:lnTo>
                  <a:pt x="12673" y="1217"/>
                </a:lnTo>
                <a:lnTo>
                  <a:pt x="12663" y="1189"/>
                </a:lnTo>
                <a:lnTo>
                  <a:pt x="12650" y="1175"/>
                </a:lnTo>
                <a:lnTo>
                  <a:pt x="12630" y="1156"/>
                </a:lnTo>
                <a:lnTo>
                  <a:pt x="12626" y="1127"/>
                </a:lnTo>
                <a:cubicBezTo>
                  <a:pt x="12610" y="1125"/>
                  <a:pt x="12598" y="1113"/>
                  <a:pt x="12596" y="1098"/>
                </a:cubicBezTo>
                <a:cubicBezTo>
                  <a:pt x="12595" y="1091"/>
                  <a:pt x="12596" y="1084"/>
                  <a:pt x="12599" y="1078"/>
                </a:cubicBezTo>
                <a:lnTo>
                  <a:pt x="12616" y="1058"/>
                </a:lnTo>
                <a:lnTo>
                  <a:pt x="12634" y="1027"/>
                </a:lnTo>
                <a:lnTo>
                  <a:pt x="12626" y="992"/>
                </a:lnTo>
                <a:lnTo>
                  <a:pt x="12635" y="961"/>
                </a:lnTo>
                <a:lnTo>
                  <a:pt x="12658" y="935"/>
                </a:lnTo>
                <a:lnTo>
                  <a:pt x="12654" y="918"/>
                </a:lnTo>
                <a:lnTo>
                  <a:pt x="12635" y="896"/>
                </a:lnTo>
                <a:lnTo>
                  <a:pt x="12624" y="866"/>
                </a:lnTo>
                <a:lnTo>
                  <a:pt x="12612" y="841"/>
                </a:lnTo>
                <a:lnTo>
                  <a:pt x="12592" y="839"/>
                </a:lnTo>
                <a:lnTo>
                  <a:pt x="12573" y="847"/>
                </a:lnTo>
                <a:lnTo>
                  <a:pt x="12559" y="860"/>
                </a:lnTo>
                <a:lnTo>
                  <a:pt x="12559" y="881"/>
                </a:lnTo>
                <a:lnTo>
                  <a:pt x="12560" y="905"/>
                </a:lnTo>
                <a:lnTo>
                  <a:pt x="12539" y="916"/>
                </a:lnTo>
                <a:lnTo>
                  <a:pt x="12513" y="914"/>
                </a:lnTo>
                <a:lnTo>
                  <a:pt x="12507" y="896"/>
                </a:lnTo>
                <a:lnTo>
                  <a:pt x="12491" y="876"/>
                </a:lnTo>
                <a:lnTo>
                  <a:pt x="12456" y="884"/>
                </a:lnTo>
                <a:lnTo>
                  <a:pt x="12445" y="871"/>
                </a:lnTo>
                <a:lnTo>
                  <a:pt x="12412" y="867"/>
                </a:lnTo>
                <a:cubicBezTo>
                  <a:pt x="12401" y="865"/>
                  <a:pt x="12390" y="869"/>
                  <a:pt x="12382" y="876"/>
                </a:cubicBezTo>
                <a:cubicBezTo>
                  <a:pt x="12373" y="884"/>
                  <a:pt x="12369" y="894"/>
                  <a:pt x="12369" y="905"/>
                </a:cubicBezTo>
                <a:cubicBezTo>
                  <a:pt x="12358" y="910"/>
                  <a:pt x="12353" y="922"/>
                  <a:pt x="12356" y="934"/>
                </a:cubicBezTo>
                <a:cubicBezTo>
                  <a:pt x="12360" y="944"/>
                  <a:pt x="12369" y="950"/>
                  <a:pt x="12379" y="950"/>
                </a:cubicBezTo>
                <a:lnTo>
                  <a:pt x="12391" y="995"/>
                </a:lnTo>
                <a:lnTo>
                  <a:pt x="12363" y="998"/>
                </a:lnTo>
                <a:lnTo>
                  <a:pt x="12328" y="1013"/>
                </a:lnTo>
                <a:lnTo>
                  <a:pt x="12297" y="1012"/>
                </a:lnTo>
                <a:lnTo>
                  <a:pt x="12284" y="1003"/>
                </a:lnTo>
                <a:lnTo>
                  <a:pt x="12257" y="992"/>
                </a:lnTo>
                <a:lnTo>
                  <a:pt x="12243" y="977"/>
                </a:lnTo>
                <a:lnTo>
                  <a:pt x="12228" y="971"/>
                </a:lnTo>
                <a:lnTo>
                  <a:pt x="12199" y="977"/>
                </a:lnTo>
                <a:lnTo>
                  <a:pt x="12180" y="983"/>
                </a:lnTo>
                <a:lnTo>
                  <a:pt x="12143" y="995"/>
                </a:lnTo>
                <a:lnTo>
                  <a:pt x="12108" y="996"/>
                </a:lnTo>
                <a:lnTo>
                  <a:pt x="12079" y="994"/>
                </a:lnTo>
                <a:lnTo>
                  <a:pt x="12051" y="987"/>
                </a:lnTo>
                <a:lnTo>
                  <a:pt x="12024" y="987"/>
                </a:lnTo>
                <a:lnTo>
                  <a:pt x="11991" y="992"/>
                </a:lnTo>
                <a:lnTo>
                  <a:pt x="11968" y="1000"/>
                </a:lnTo>
                <a:lnTo>
                  <a:pt x="11950" y="1015"/>
                </a:lnTo>
                <a:lnTo>
                  <a:pt x="11922" y="1035"/>
                </a:lnTo>
                <a:lnTo>
                  <a:pt x="11903" y="1057"/>
                </a:lnTo>
                <a:lnTo>
                  <a:pt x="11894" y="1078"/>
                </a:lnTo>
                <a:lnTo>
                  <a:pt x="11899" y="1108"/>
                </a:lnTo>
                <a:lnTo>
                  <a:pt x="11880" y="1169"/>
                </a:lnTo>
                <a:lnTo>
                  <a:pt x="11866" y="1184"/>
                </a:lnTo>
                <a:lnTo>
                  <a:pt x="11845" y="1199"/>
                </a:lnTo>
                <a:lnTo>
                  <a:pt x="11861" y="1219"/>
                </a:lnTo>
                <a:lnTo>
                  <a:pt x="11893" y="1219"/>
                </a:lnTo>
                <a:lnTo>
                  <a:pt x="11914" y="1233"/>
                </a:lnTo>
                <a:lnTo>
                  <a:pt x="11929" y="1245"/>
                </a:lnTo>
                <a:lnTo>
                  <a:pt x="11968" y="1250"/>
                </a:lnTo>
                <a:lnTo>
                  <a:pt x="11990" y="1257"/>
                </a:lnTo>
                <a:lnTo>
                  <a:pt x="12015" y="1252"/>
                </a:lnTo>
                <a:lnTo>
                  <a:pt x="12041" y="1240"/>
                </a:lnTo>
                <a:lnTo>
                  <a:pt x="12063" y="1237"/>
                </a:lnTo>
                <a:lnTo>
                  <a:pt x="12089" y="1250"/>
                </a:lnTo>
                <a:lnTo>
                  <a:pt x="12109" y="1278"/>
                </a:lnTo>
                <a:lnTo>
                  <a:pt x="12138" y="1288"/>
                </a:lnTo>
                <a:lnTo>
                  <a:pt x="12173" y="1318"/>
                </a:lnTo>
                <a:lnTo>
                  <a:pt x="12190" y="1338"/>
                </a:lnTo>
                <a:lnTo>
                  <a:pt x="12196" y="1364"/>
                </a:lnTo>
                <a:lnTo>
                  <a:pt x="12208" y="1379"/>
                </a:lnTo>
                <a:lnTo>
                  <a:pt x="12228" y="1415"/>
                </a:lnTo>
                <a:lnTo>
                  <a:pt x="12243" y="1413"/>
                </a:lnTo>
                <a:lnTo>
                  <a:pt x="12263" y="1426"/>
                </a:lnTo>
                <a:cubicBezTo>
                  <a:pt x="12262" y="1439"/>
                  <a:pt x="12265" y="1452"/>
                  <a:pt x="12270" y="1465"/>
                </a:cubicBezTo>
                <a:cubicBezTo>
                  <a:pt x="12273" y="1472"/>
                  <a:pt x="12277" y="1479"/>
                  <a:pt x="12281" y="1485"/>
                </a:cubicBezTo>
                <a:cubicBezTo>
                  <a:pt x="12286" y="1494"/>
                  <a:pt x="12291" y="1501"/>
                  <a:pt x="12295" y="1509"/>
                </a:cubicBezTo>
                <a:lnTo>
                  <a:pt x="12293" y="1538"/>
                </a:lnTo>
                <a:lnTo>
                  <a:pt x="12279" y="1560"/>
                </a:lnTo>
                <a:lnTo>
                  <a:pt x="12279" y="1589"/>
                </a:lnTo>
                <a:lnTo>
                  <a:pt x="12297" y="1615"/>
                </a:lnTo>
                <a:lnTo>
                  <a:pt x="12283" y="1649"/>
                </a:lnTo>
                <a:lnTo>
                  <a:pt x="12269" y="1672"/>
                </a:lnTo>
                <a:lnTo>
                  <a:pt x="12263" y="1698"/>
                </a:lnTo>
                <a:lnTo>
                  <a:pt x="12251" y="1723"/>
                </a:lnTo>
                <a:cubicBezTo>
                  <a:pt x="12248" y="1732"/>
                  <a:pt x="12245" y="1742"/>
                  <a:pt x="12241" y="1751"/>
                </a:cubicBezTo>
                <a:cubicBezTo>
                  <a:pt x="12236" y="1762"/>
                  <a:pt x="12231" y="1772"/>
                  <a:pt x="12225" y="1782"/>
                </a:cubicBezTo>
                <a:lnTo>
                  <a:pt x="12211" y="1801"/>
                </a:lnTo>
                <a:lnTo>
                  <a:pt x="12178" y="1803"/>
                </a:lnTo>
                <a:lnTo>
                  <a:pt x="12166" y="1798"/>
                </a:lnTo>
                <a:lnTo>
                  <a:pt x="12140" y="1782"/>
                </a:lnTo>
                <a:lnTo>
                  <a:pt x="12120" y="1770"/>
                </a:lnTo>
                <a:lnTo>
                  <a:pt x="12113" y="1793"/>
                </a:lnTo>
                <a:cubicBezTo>
                  <a:pt x="12113" y="1805"/>
                  <a:pt x="12111" y="1816"/>
                  <a:pt x="12106" y="1827"/>
                </a:cubicBezTo>
                <a:cubicBezTo>
                  <a:pt x="12104" y="1832"/>
                  <a:pt x="12102" y="1837"/>
                  <a:pt x="12099" y="1843"/>
                </a:cubicBezTo>
                <a:cubicBezTo>
                  <a:pt x="12089" y="1841"/>
                  <a:pt x="12079" y="1844"/>
                  <a:pt x="12071" y="1850"/>
                </a:cubicBezTo>
                <a:cubicBezTo>
                  <a:pt x="12061" y="1859"/>
                  <a:pt x="12058" y="1872"/>
                  <a:pt x="12062" y="1885"/>
                </a:cubicBezTo>
                <a:lnTo>
                  <a:pt x="12086" y="1883"/>
                </a:lnTo>
                <a:lnTo>
                  <a:pt x="12096" y="1910"/>
                </a:lnTo>
                <a:lnTo>
                  <a:pt x="12091" y="1930"/>
                </a:lnTo>
                <a:lnTo>
                  <a:pt x="12056" y="1947"/>
                </a:lnTo>
                <a:lnTo>
                  <a:pt x="12025" y="1962"/>
                </a:lnTo>
                <a:lnTo>
                  <a:pt x="12025" y="1985"/>
                </a:lnTo>
                <a:lnTo>
                  <a:pt x="12046" y="1998"/>
                </a:lnTo>
                <a:lnTo>
                  <a:pt x="12070" y="2018"/>
                </a:lnTo>
                <a:lnTo>
                  <a:pt x="12093" y="2032"/>
                </a:lnTo>
                <a:lnTo>
                  <a:pt x="12140" y="2062"/>
                </a:lnTo>
                <a:lnTo>
                  <a:pt x="12153" y="2063"/>
                </a:lnTo>
                <a:lnTo>
                  <a:pt x="12180" y="2091"/>
                </a:lnTo>
                <a:lnTo>
                  <a:pt x="12200" y="2124"/>
                </a:lnTo>
                <a:cubicBezTo>
                  <a:pt x="12208" y="2132"/>
                  <a:pt x="12214" y="2140"/>
                  <a:pt x="12218" y="2150"/>
                </a:cubicBezTo>
                <a:cubicBezTo>
                  <a:pt x="12222" y="2161"/>
                  <a:pt x="12224" y="2172"/>
                  <a:pt x="12223" y="2184"/>
                </a:cubicBezTo>
                <a:lnTo>
                  <a:pt x="12206" y="2194"/>
                </a:lnTo>
                <a:lnTo>
                  <a:pt x="12184" y="2204"/>
                </a:lnTo>
                <a:lnTo>
                  <a:pt x="12153" y="2219"/>
                </a:lnTo>
                <a:lnTo>
                  <a:pt x="12126" y="2238"/>
                </a:lnTo>
                <a:lnTo>
                  <a:pt x="12108" y="2230"/>
                </a:lnTo>
                <a:lnTo>
                  <a:pt x="12092" y="2210"/>
                </a:lnTo>
                <a:lnTo>
                  <a:pt x="12089" y="2184"/>
                </a:lnTo>
                <a:lnTo>
                  <a:pt x="12082" y="2158"/>
                </a:lnTo>
                <a:lnTo>
                  <a:pt x="12076" y="2137"/>
                </a:lnTo>
                <a:lnTo>
                  <a:pt x="12070" y="2111"/>
                </a:lnTo>
                <a:lnTo>
                  <a:pt x="12053" y="2095"/>
                </a:lnTo>
                <a:lnTo>
                  <a:pt x="12034" y="2065"/>
                </a:lnTo>
                <a:lnTo>
                  <a:pt x="11992" y="2049"/>
                </a:lnTo>
                <a:lnTo>
                  <a:pt x="11963" y="2050"/>
                </a:lnTo>
                <a:lnTo>
                  <a:pt x="11946" y="2036"/>
                </a:lnTo>
                <a:lnTo>
                  <a:pt x="11947" y="2010"/>
                </a:lnTo>
                <a:lnTo>
                  <a:pt x="11964" y="2001"/>
                </a:lnTo>
                <a:lnTo>
                  <a:pt x="11946" y="1978"/>
                </a:lnTo>
                <a:lnTo>
                  <a:pt x="11915" y="1965"/>
                </a:lnTo>
                <a:lnTo>
                  <a:pt x="11895" y="1956"/>
                </a:lnTo>
                <a:lnTo>
                  <a:pt x="11879" y="1950"/>
                </a:lnTo>
                <a:lnTo>
                  <a:pt x="11846" y="1959"/>
                </a:lnTo>
                <a:lnTo>
                  <a:pt x="11825" y="1974"/>
                </a:lnTo>
                <a:lnTo>
                  <a:pt x="11806" y="1990"/>
                </a:lnTo>
                <a:lnTo>
                  <a:pt x="11792" y="1994"/>
                </a:lnTo>
                <a:lnTo>
                  <a:pt x="11781" y="1983"/>
                </a:lnTo>
                <a:lnTo>
                  <a:pt x="11769" y="1965"/>
                </a:lnTo>
                <a:lnTo>
                  <a:pt x="11765" y="1933"/>
                </a:lnTo>
                <a:lnTo>
                  <a:pt x="11763" y="1915"/>
                </a:lnTo>
                <a:lnTo>
                  <a:pt x="11750" y="1896"/>
                </a:lnTo>
                <a:lnTo>
                  <a:pt x="11728" y="1891"/>
                </a:lnTo>
                <a:lnTo>
                  <a:pt x="11707" y="1896"/>
                </a:lnTo>
                <a:lnTo>
                  <a:pt x="11689" y="1927"/>
                </a:lnTo>
                <a:lnTo>
                  <a:pt x="11681" y="1950"/>
                </a:lnTo>
                <a:lnTo>
                  <a:pt x="11647" y="1982"/>
                </a:lnTo>
                <a:lnTo>
                  <a:pt x="11619" y="1980"/>
                </a:lnTo>
                <a:lnTo>
                  <a:pt x="11603" y="1987"/>
                </a:lnTo>
                <a:lnTo>
                  <a:pt x="11604" y="2008"/>
                </a:lnTo>
                <a:lnTo>
                  <a:pt x="11603" y="2038"/>
                </a:lnTo>
                <a:lnTo>
                  <a:pt x="11663" y="2058"/>
                </a:lnTo>
                <a:lnTo>
                  <a:pt x="11691" y="2065"/>
                </a:lnTo>
                <a:lnTo>
                  <a:pt x="11703" y="2080"/>
                </a:lnTo>
                <a:lnTo>
                  <a:pt x="11733" y="2095"/>
                </a:lnTo>
                <a:lnTo>
                  <a:pt x="11749" y="2082"/>
                </a:lnTo>
                <a:lnTo>
                  <a:pt x="11773" y="2062"/>
                </a:lnTo>
                <a:lnTo>
                  <a:pt x="11821" y="2076"/>
                </a:lnTo>
                <a:lnTo>
                  <a:pt x="11838" y="2081"/>
                </a:lnTo>
                <a:lnTo>
                  <a:pt x="11863" y="2098"/>
                </a:lnTo>
                <a:lnTo>
                  <a:pt x="11848" y="2114"/>
                </a:lnTo>
                <a:lnTo>
                  <a:pt x="11819" y="2126"/>
                </a:lnTo>
                <a:lnTo>
                  <a:pt x="11794" y="2141"/>
                </a:lnTo>
                <a:lnTo>
                  <a:pt x="11769" y="2157"/>
                </a:lnTo>
                <a:lnTo>
                  <a:pt x="11758" y="2180"/>
                </a:lnTo>
                <a:lnTo>
                  <a:pt x="11755" y="2216"/>
                </a:lnTo>
                <a:lnTo>
                  <a:pt x="11785" y="2239"/>
                </a:lnTo>
                <a:lnTo>
                  <a:pt x="11808" y="2248"/>
                </a:lnTo>
                <a:lnTo>
                  <a:pt x="11827" y="2276"/>
                </a:lnTo>
                <a:lnTo>
                  <a:pt x="11840" y="2318"/>
                </a:lnTo>
                <a:lnTo>
                  <a:pt x="11860" y="2342"/>
                </a:lnTo>
                <a:lnTo>
                  <a:pt x="11883" y="2360"/>
                </a:lnTo>
                <a:lnTo>
                  <a:pt x="11927" y="2376"/>
                </a:lnTo>
                <a:lnTo>
                  <a:pt x="11939" y="2394"/>
                </a:lnTo>
                <a:lnTo>
                  <a:pt x="11940" y="2422"/>
                </a:lnTo>
                <a:lnTo>
                  <a:pt x="11914" y="2426"/>
                </a:lnTo>
                <a:lnTo>
                  <a:pt x="11913" y="2447"/>
                </a:lnTo>
                <a:lnTo>
                  <a:pt x="11930" y="2464"/>
                </a:lnTo>
                <a:lnTo>
                  <a:pt x="11961" y="2458"/>
                </a:lnTo>
                <a:lnTo>
                  <a:pt x="11970" y="2485"/>
                </a:lnTo>
                <a:lnTo>
                  <a:pt x="11971" y="2518"/>
                </a:lnTo>
                <a:lnTo>
                  <a:pt x="11964" y="2540"/>
                </a:lnTo>
                <a:cubicBezTo>
                  <a:pt x="11962" y="2552"/>
                  <a:pt x="11959" y="2564"/>
                  <a:pt x="11955" y="2575"/>
                </a:cubicBezTo>
                <a:cubicBezTo>
                  <a:pt x="11953" y="2584"/>
                  <a:pt x="11950" y="2592"/>
                  <a:pt x="11946" y="2600"/>
                </a:cubicBezTo>
                <a:lnTo>
                  <a:pt x="11933" y="2627"/>
                </a:lnTo>
                <a:lnTo>
                  <a:pt x="11924" y="2664"/>
                </a:lnTo>
                <a:lnTo>
                  <a:pt x="11923" y="2697"/>
                </a:lnTo>
                <a:lnTo>
                  <a:pt x="11915" y="2724"/>
                </a:lnTo>
                <a:lnTo>
                  <a:pt x="11889" y="2744"/>
                </a:lnTo>
                <a:lnTo>
                  <a:pt x="11878" y="2764"/>
                </a:lnTo>
                <a:lnTo>
                  <a:pt x="11857" y="2791"/>
                </a:lnTo>
                <a:lnTo>
                  <a:pt x="11831" y="2812"/>
                </a:lnTo>
                <a:lnTo>
                  <a:pt x="11785" y="2832"/>
                </a:lnTo>
                <a:lnTo>
                  <a:pt x="11759" y="2827"/>
                </a:lnTo>
                <a:lnTo>
                  <a:pt x="11751" y="2835"/>
                </a:lnTo>
                <a:lnTo>
                  <a:pt x="11738" y="2855"/>
                </a:lnTo>
                <a:cubicBezTo>
                  <a:pt x="11726" y="2855"/>
                  <a:pt x="11714" y="2856"/>
                  <a:pt x="11702" y="2858"/>
                </a:cubicBezTo>
                <a:cubicBezTo>
                  <a:pt x="11693" y="2859"/>
                  <a:pt x="11683" y="2860"/>
                  <a:pt x="11674" y="2862"/>
                </a:cubicBezTo>
                <a:lnTo>
                  <a:pt x="11648" y="2862"/>
                </a:lnTo>
                <a:lnTo>
                  <a:pt x="11634" y="2863"/>
                </a:lnTo>
                <a:lnTo>
                  <a:pt x="11601" y="2875"/>
                </a:lnTo>
                <a:lnTo>
                  <a:pt x="11591" y="2883"/>
                </a:lnTo>
                <a:lnTo>
                  <a:pt x="11570" y="2897"/>
                </a:lnTo>
                <a:lnTo>
                  <a:pt x="11556" y="2919"/>
                </a:lnTo>
                <a:lnTo>
                  <a:pt x="11548" y="2946"/>
                </a:lnTo>
                <a:lnTo>
                  <a:pt x="11533" y="2951"/>
                </a:lnTo>
                <a:lnTo>
                  <a:pt x="11515" y="2931"/>
                </a:lnTo>
                <a:lnTo>
                  <a:pt x="11513" y="2912"/>
                </a:lnTo>
                <a:lnTo>
                  <a:pt x="11498" y="2895"/>
                </a:lnTo>
                <a:lnTo>
                  <a:pt x="11485" y="2887"/>
                </a:lnTo>
                <a:lnTo>
                  <a:pt x="11461" y="2876"/>
                </a:lnTo>
                <a:lnTo>
                  <a:pt x="11444" y="2881"/>
                </a:lnTo>
                <a:lnTo>
                  <a:pt x="11415" y="2888"/>
                </a:lnTo>
                <a:lnTo>
                  <a:pt x="11379" y="2894"/>
                </a:lnTo>
                <a:lnTo>
                  <a:pt x="11354" y="2911"/>
                </a:lnTo>
                <a:lnTo>
                  <a:pt x="11338" y="2937"/>
                </a:lnTo>
                <a:lnTo>
                  <a:pt x="11338" y="2972"/>
                </a:lnTo>
                <a:lnTo>
                  <a:pt x="11343" y="3011"/>
                </a:lnTo>
                <a:lnTo>
                  <a:pt x="11355" y="3050"/>
                </a:lnTo>
                <a:lnTo>
                  <a:pt x="11366" y="3078"/>
                </a:lnTo>
                <a:lnTo>
                  <a:pt x="11409" y="3112"/>
                </a:lnTo>
                <a:lnTo>
                  <a:pt x="11425" y="3124"/>
                </a:lnTo>
                <a:lnTo>
                  <a:pt x="11459" y="3142"/>
                </a:lnTo>
                <a:lnTo>
                  <a:pt x="11481" y="3160"/>
                </a:lnTo>
                <a:lnTo>
                  <a:pt x="11498" y="3196"/>
                </a:lnTo>
                <a:lnTo>
                  <a:pt x="11503" y="3232"/>
                </a:lnTo>
                <a:lnTo>
                  <a:pt x="11525" y="3273"/>
                </a:lnTo>
                <a:lnTo>
                  <a:pt x="11540" y="3317"/>
                </a:lnTo>
                <a:cubicBezTo>
                  <a:pt x="11543" y="3326"/>
                  <a:pt x="11545" y="3336"/>
                  <a:pt x="11545" y="3345"/>
                </a:cubicBezTo>
                <a:cubicBezTo>
                  <a:pt x="11546" y="3358"/>
                  <a:pt x="11546" y="3370"/>
                  <a:pt x="11543" y="3382"/>
                </a:cubicBezTo>
                <a:lnTo>
                  <a:pt x="11539" y="3425"/>
                </a:lnTo>
                <a:lnTo>
                  <a:pt x="11501" y="3445"/>
                </a:lnTo>
                <a:lnTo>
                  <a:pt x="11481" y="3461"/>
                </a:lnTo>
                <a:lnTo>
                  <a:pt x="11438" y="3472"/>
                </a:lnTo>
                <a:lnTo>
                  <a:pt x="11425" y="3490"/>
                </a:lnTo>
                <a:lnTo>
                  <a:pt x="11418" y="3523"/>
                </a:lnTo>
                <a:lnTo>
                  <a:pt x="11393" y="3531"/>
                </a:lnTo>
                <a:lnTo>
                  <a:pt x="11381" y="3552"/>
                </a:lnTo>
                <a:lnTo>
                  <a:pt x="11356" y="3541"/>
                </a:lnTo>
                <a:lnTo>
                  <a:pt x="11360" y="3504"/>
                </a:lnTo>
                <a:lnTo>
                  <a:pt x="11367" y="3491"/>
                </a:lnTo>
                <a:lnTo>
                  <a:pt x="11363" y="3468"/>
                </a:lnTo>
                <a:lnTo>
                  <a:pt x="11356" y="3452"/>
                </a:lnTo>
                <a:lnTo>
                  <a:pt x="11341" y="3451"/>
                </a:lnTo>
                <a:lnTo>
                  <a:pt x="11330" y="3459"/>
                </a:lnTo>
                <a:lnTo>
                  <a:pt x="11317" y="3470"/>
                </a:lnTo>
                <a:lnTo>
                  <a:pt x="11300" y="3471"/>
                </a:lnTo>
                <a:lnTo>
                  <a:pt x="11295" y="3458"/>
                </a:lnTo>
                <a:lnTo>
                  <a:pt x="11288" y="3442"/>
                </a:lnTo>
                <a:lnTo>
                  <a:pt x="11273" y="3437"/>
                </a:lnTo>
                <a:lnTo>
                  <a:pt x="11259" y="3420"/>
                </a:lnTo>
                <a:lnTo>
                  <a:pt x="11250" y="3393"/>
                </a:lnTo>
                <a:lnTo>
                  <a:pt x="11238" y="3382"/>
                </a:lnTo>
                <a:lnTo>
                  <a:pt x="11221" y="3375"/>
                </a:lnTo>
                <a:lnTo>
                  <a:pt x="11199" y="3362"/>
                </a:lnTo>
                <a:lnTo>
                  <a:pt x="11183" y="3357"/>
                </a:lnTo>
                <a:lnTo>
                  <a:pt x="11154" y="3332"/>
                </a:lnTo>
                <a:lnTo>
                  <a:pt x="11141" y="3321"/>
                </a:lnTo>
                <a:lnTo>
                  <a:pt x="11129" y="3301"/>
                </a:lnTo>
                <a:lnTo>
                  <a:pt x="11105" y="3302"/>
                </a:lnTo>
                <a:lnTo>
                  <a:pt x="11088" y="3313"/>
                </a:lnTo>
                <a:lnTo>
                  <a:pt x="11089" y="3333"/>
                </a:lnTo>
                <a:lnTo>
                  <a:pt x="11096" y="3358"/>
                </a:lnTo>
                <a:lnTo>
                  <a:pt x="11103" y="3377"/>
                </a:lnTo>
                <a:lnTo>
                  <a:pt x="11096" y="3404"/>
                </a:lnTo>
                <a:lnTo>
                  <a:pt x="11089" y="3429"/>
                </a:lnTo>
                <a:cubicBezTo>
                  <a:pt x="11085" y="3442"/>
                  <a:pt x="11081" y="3454"/>
                  <a:pt x="11080" y="3467"/>
                </a:cubicBezTo>
                <a:cubicBezTo>
                  <a:pt x="11078" y="3475"/>
                  <a:pt x="11078" y="3484"/>
                  <a:pt x="11077" y="3492"/>
                </a:cubicBezTo>
                <a:lnTo>
                  <a:pt x="11085" y="3515"/>
                </a:lnTo>
                <a:lnTo>
                  <a:pt x="11107" y="3535"/>
                </a:lnTo>
                <a:lnTo>
                  <a:pt x="11124" y="3550"/>
                </a:lnTo>
                <a:lnTo>
                  <a:pt x="11126" y="3567"/>
                </a:lnTo>
                <a:lnTo>
                  <a:pt x="11132" y="3594"/>
                </a:lnTo>
                <a:cubicBezTo>
                  <a:pt x="11129" y="3602"/>
                  <a:pt x="11129" y="3612"/>
                  <a:pt x="11133" y="3620"/>
                </a:cubicBezTo>
                <a:cubicBezTo>
                  <a:pt x="11139" y="3632"/>
                  <a:pt x="11152" y="3641"/>
                  <a:pt x="11166" y="3641"/>
                </a:cubicBezTo>
                <a:lnTo>
                  <a:pt x="11194" y="3660"/>
                </a:lnTo>
                <a:lnTo>
                  <a:pt x="11216" y="3681"/>
                </a:lnTo>
                <a:lnTo>
                  <a:pt x="11248" y="3699"/>
                </a:lnTo>
                <a:lnTo>
                  <a:pt x="11266" y="3722"/>
                </a:lnTo>
                <a:cubicBezTo>
                  <a:pt x="11272" y="3730"/>
                  <a:pt x="11277" y="3739"/>
                  <a:pt x="11281" y="3749"/>
                </a:cubicBezTo>
                <a:cubicBezTo>
                  <a:pt x="11285" y="3757"/>
                  <a:pt x="11287" y="3767"/>
                  <a:pt x="11288" y="3777"/>
                </a:cubicBezTo>
                <a:lnTo>
                  <a:pt x="11303" y="3802"/>
                </a:lnTo>
                <a:lnTo>
                  <a:pt x="11311" y="3832"/>
                </a:lnTo>
                <a:lnTo>
                  <a:pt x="11323" y="3867"/>
                </a:lnTo>
                <a:lnTo>
                  <a:pt x="11336" y="3892"/>
                </a:lnTo>
                <a:lnTo>
                  <a:pt x="11330" y="3906"/>
                </a:lnTo>
                <a:lnTo>
                  <a:pt x="11310" y="3907"/>
                </a:lnTo>
                <a:lnTo>
                  <a:pt x="11316" y="3924"/>
                </a:lnTo>
                <a:lnTo>
                  <a:pt x="11307" y="3931"/>
                </a:lnTo>
                <a:lnTo>
                  <a:pt x="11290" y="3910"/>
                </a:lnTo>
                <a:lnTo>
                  <a:pt x="11266" y="3894"/>
                </a:lnTo>
                <a:lnTo>
                  <a:pt x="11248" y="3884"/>
                </a:lnTo>
                <a:lnTo>
                  <a:pt x="11225" y="3865"/>
                </a:lnTo>
                <a:lnTo>
                  <a:pt x="11210" y="3860"/>
                </a:lnTo>
                <a:lnTo>
                  <a:pt x="11195" y="3831"/>
                </a:lnTo>
                <a:lnTo>
                  <a:pt x="11186" y="3814"/>
                </a:lnTo>
                <a:lnTo>
                  <a:pt x="11171" y="3788"/>
                </a:lnTo>
                <a:lnTo>
                  <a:pt x="11163" y="3750"/>
                </a:lnTo>
                <a:lnTo>
                  <a:pt x="11151" y="3700"/>
                </a:lnTo>
                <a:lnTo>
                  <a:pt x="11147" y="3672"/>
                </a:lnTo>
                <a:lnTo>
                  <a:pt x="11135" y="3651"/>
                </a:lnTo>
                <a:lnTo>
                  <a:pt x="11116" y="3623"/>
                </a:lnTo>
                <a:lnTo>
                  <a:pt x="11085" y="3606"/>
                </a:lnTo>
                <a:cubicBezTo>
                  <a:pt x="11084" y="3598"/>
                  <a:pt x="11080" y="3591"/>
                  <a:pt x="11074" y="3586"/>
                </a:cubicBezTo>
                <a:cubicBezTo>
                  <a:pt x="11068" y="3581"/>
                  <a:pt x="11061" y="3577"/>
                  <a:pt x="11053" y="3576"/>
                </a:cubicBezTo>
                <a:lnTo>
                  <a:pt x="11037" y="3569"/>
                </a:lnTo>
                <a:lnTo>
                  <a:pt x="11034" y="3542"/>
                </a:lnTo>
                <a:lnTo>
                  <a:pt x="11035" y="3523"/>
                </a:lnTo>
                <a:lnTo>
                  <a:pt x="11046" y="3512"/>
                </a:lnTo>
                <a:lnTo>
                  <a:pt x="11046" y="3495"/>
                </a:lnTo>
                <a:lnTo>
                  <a:pt x="11042" y="3459"/>
                </a:lnTo>
                <a:lnTo>
                  <a:pt x="11043" y="3425"/>
                </a:lnTo>
                <a:lnTo>
                  <a:pt x="11053" y="3373"/>
                </a:lnTo>
                <a:lnTo>
                  <a:pt x="11049" y="3344"/>
                </a:lnTo>
                <a:lnTo>
                  <a:pt x="11038" y="3311"/>
                </a:lnTo>
                <a:lnTo>
                  <a:pt x="11018" y="3283"/>
                </a:lnTo>
                <a:lnTo>
                  <a:pt x="11006" y="3255"/>
                </a:lnTo>
                <a:lnTo>
                  <a:pt x="10992" y="3225"/>
                </a:lnTo>
                <a:lnTo>
                  <a:pt x="10989" y="3190"/>
                </a:lnTo>
                <a:lnTo>
                  <a:pt x="10971" y="3155"/>
                </a:lnTo>
                <a:lnTo>
                  <a:pt x="10950" y="3119"/>
                </a:lnTo>
                <a:lnTo>
                  <a:pt x="10921" y="3132"/>
                </a:lnTo>
                <a:lnTo>
                  <a:pt x="10906" y="3156"/>
                </a:lnTo>
                <a:lnTo>
                  <a:pt x="10890" y="3180"/>
                </a:lnTo>
                <a:lnTo>
                  <a:pt x="10864" y="3180"/>
                </a:lnTo>
                <a:cubicBezTo>
                  <a:pt x="10856" y="3175"/>
                  <a:pt x="10849" y="3170"/>
                  <a:pt x="10842" y="3165"/>
                </a:cubicBezTo>
                <a:cubicBezTo>
                  <a:pt x="10836" y="3160"/>
                  <a:pt x="10831" y="3156"/>
                  <a:pt x="10826" y="3152"/>
                </a:cubicBezTo>
                <a:lnTo>
                  <a:pt x="10825" y="3127"/>
                </a:lnTo>
                <a:lnTo>
                  <a:pt x="10842" y="3117"/>
                </a:lnTo>
                <a:lnTo>
                  <a:pt x="10849" y="3100"/>
                </a:lnTo>
                <a:cubicBezTo>
                  <a:pt x="10844" y="3092"/>
                  <a:pt x="10839" y="3084"/>
                  <a:pt x="10835" y="3075"/>
                </a:cubicBezTo>
                <a:cubicBezTo>
                  <a:pt x="10825" y="3058"/>
                  <a:pt x="10815" y="3042"/>
                  <a:pt x="10806" y="3025"/>
                </a:cubicBezTo>
                <a:cubicBezTo>
                  <a:pt x="10800" y="3012"/>
                  <a:pt x="10794" y="3000"/>
                  <a:pt x="10789" y="2987"/>
                </a:cubicBezTo>
                <a:lnTo>
                  <a:pt x="10748" y="2959"/>
                </a:lnTo>
                <a:lnTo>
                  <a:pt x="10731" y="2947"/>
                </a:lnTo>
                <a:cubicBezTo>
                  <a:pt x="10722" y="2950"/>
                  <a:pt x="10711" y="2950"/>
                  <a:pt x="10702" y="2945"/>
                </a:cubicBezTo>
                <a:cubicBezTo>
                  <a:pt x="10697" y="2942"/>
                  <a:pt x="10693" y="2938"/>
                  <a:pt x="10690" y="2934"/>
                </a:cubicBezTo>
                <a:lnTo>
                  <a:pt x="10683" y="2911"/>
                </a:lnTo>
                <a:lnTo>
                  <a:pt x="10670" y="2877"/>
                </a:lnTo>
                <a:cubicBezTo>
                  <a:pt x="10668" y="2868"/>
                  <a:pt x="10664" y="2860"/>
                  <a:pt x="10659" y="2853"/>
                </a:cubicBezTo>
                <a:cubicBezTo>
                  <a:pt x="10656" y="2847"/>
                  <a:pt x="10651" y="2842"/>
                  <a:pt x="10646" y="2838"/>
                </a:cubicBezTo>
                <a:lnTo>
                  <a:pt x="10623" y="2833"/>
                </a:lnTo>
                <a:cubicBezTo>
                  <a:pt x="10615" y="2830"/>
                  <a:pt x="10607" y="2830"/>
                  <a:pt x="10600" y="2834"/>
                </a:cubicBezTo>
                <a:cubicBezTo>
                  <a:pt x="10592" y="2837"/>
                  <a:pt x="10586" y="2844"/>
                  <a:pt x="10584" y="2852"/>
                </a:cubicBezTo>
                <a:lnTo>
                  <a:pt x="10544" y="2862"/>
                </a:lnTo>
                <a:lnTo>
                  <a:pt x="10515" y="2862"/>
                </a:lnTo>
                <a:lnTo>
                  <a:pt x="10476" y="2873"/>
                </a:lnTo>
                <a:lnTo>
                  <a:pt x="10440" y="2894"/>
                </a:lnTo>
                <a:lnTo>
                  <a:pt x="10438" y="2914"/>
                </a:lnTo>
                <a:lnTo>
                  <a:pt x="10444" y="2935"/>
                </a:lnTo>
                <a:lnTo>
                  <a:pt x="10435" y="2958"/>
                </a:lnTo>
                <a:lnTo>
                  <a:pt x="10399" y="2969"/>
                </a:lnTo>
                <a:cubicBezTo>
                  <a:pt x="10383" y="2971"/>
                  <a:pt x="10368" y="2980"/>
                  <a:pt x="10359" y="2992"/>
                </a:cubicBezTo>
                <a:cubicBezTo>
                  <a:pt x="10353" y="3000"/>
                  <a:pt x="10349" y="3009"/>
                  <a:pt x="10348" y="3019"/>
                </a:cubicBezTo>
                <a:lnTo>
                  <a:pt x="10333" y="3048"/>
                </a:lnTo>
                <a:lnTo>
                  <a:pt x="10311" y="3058"/>
                </a:lnTo>
                <a:lnTo>
                  <a:pt x="10278" y="3068"/>
                </a:lnTo>
                <a:lnTo>
                  <a:pt x="10271" y="3087"/>
                </a:lnTo>
                <a:lnTo>
                  <a:pt x="10265" y="3118"/>
                </a:lnTo>
                <a:lnTo>
                  <a:pt x="10237" y="3140"/>
                </a:lnTo>
                <a:lnTo>
                  <a:pt x="10202" y="3164"/>
                </a:lnTo>
                <a:lnTo>
                  <a:pt x="10168" y="3187"/>
                </a:lnTo>
                <a:lnTo>
                  <a:pt x="10156" y="3203"/>
                </a:lnTo>
                <a:lnTo>
                  <a:pt x="10145" y="3247"/>
                </a:lnTo>
                <a:lnTo>
                  <a:pt x="10158" y="3277"/>
                </a:lnTo>
                <a:lnTo>
                  <a:pt x="10162" y="3304"/>
                </a:lnTo>
                <a:cubicBezTo>
                  <a:pt x="10158" y="3315"/>
                  <a:pt x="10155" y="3326"/>
                  <a:pt x="10153" y="3336"/>
                </a:cubicBezTo>
                <a:cubicBezTo>
                  <a:pt x="10151" y="3344"/>
                  <a:pt x="10149" y="3351"/>
                  <a:pt x="10147" y="3358"/>
                </a:cubicBezTo>
                <a:lnTo>
                  <a:pt x="10145" y="3376"/>
                </a:lnTo>
                <a:cubicBezTo>
                  <a:pt x="10144" y="3391"/>
                  <a:pt x="10143" y="3405"/>
                  <a:pt x="10142" y="3420"/>
                </a:cubicBezTo>
                <a:cubicBezTo>
                  <a:pt x="10142" y="3431"/>
                  <a:pt x="10141" y="3442"/>
                  <a:pt x="10140" y="3454"/>
                </a:cubicBezTo>
                <a:cubicBezTo>
                  <a:pt x="10136" y="3461"/>
                  <a:pt x="10132" y="3468"/>
                  <a:pt x="10128" y="3476"/>
                </a:cubicBezTo>
                <a:cubicBezTo>
                  <a:pt x="10124" y="3482"/>
                  <a:pt x="10120" y="3489"/>
                  <a:pt x="10117" y="3496"/>
                </a:cubicBezTo>
                <a:cubicBezTo>
                  <a:pt x="10112" y="3504"/>
                  <a:pt x="10107" y="3510"/>
                  <a:pt x="10101" y="3517"/>
                </a:cubicBezTo>
                <a:cubicBezTo>
                  <a:pt x="10094" y="3525"/>
                  <a:pt x="10086" y="3532"/>
                  <a:pt x="10078" y="3537"/>
                </a:cubicBezTo>
                <a:cubicBezTo>
                  <a:pt x="10076" y="3543"/>
                  <a:pt x="10074" y="3549"/>
                  <a:pt x="10072" y="3555"/>
                </a:cubicBezTo>
                <a:cubicBezTo>
                  <a:pt x="10071" y="3561"/>
                  <a:pt x="10069" y="3567"/>
                  <a:pt x="10067" y="3573"/>
                </a:cubicBezTo>
                <a:lnTo>
                  <a:pt x="10050" y="3574"/>
                </a:lnTo>
                <a:lnTo>
                  <a:pt x="10040" y="3560"/>
                </a:lnTo>
                <a:lnTo>
                  <a:pt x="10023" y="3551"/>
                </a:lnTo>
                <a:lnTo>
                  <a:pt x="10004" y="3540"/>
                </a:lnTo>
                <a:lnTo>
                  <a:pt x="9993" y="3521"/>
                </a:lnTo>
                <a:lnTo>
                  <a:pt x="9978" y="3480"/>
                </a:lnTo>
                <a:lnTo>
                  <a:pt x="9976" y="3460"/>
                </a:lnTo>
                <a:lnTo>
                  <a:pt x="9966" y="3441"/>
                </a:lnTo>
                <a:lnTo>
                  <a:pt x="9957" y="3425"/>
                </a:lnTo>
                <a:lnTo>
                  <a:pt x="9943" y="3387"/>
                </a:lnTo>
                <a:lnTo>
                  <a:pt x="9924" y="3347"/>
                </a:lnTo>
                <a:lnTo>
                  <a:pt x="9912" y="3322"/>
                </a:lnTo>
                <a:lnTo>
                  <a:pt x="9905" y="3301"/>
                </a:lnTo>
                <a:lnTo>
                  <a:pt x="9896" y="3276"/>
                </a:lnTo>
                <a:lnTo>
                  <a:pt x="9880" y="3255"/>
                </a:lnTo>
                <a:lnTo>
                  <a:pt x="9869" y="3240"/>
                </a:lnTo>
                <a:lnTo>
                  <a:pt x="9854" y="3208"/>
                </a:lnTo>
                <a:lnTo>
                  <a:pt x="9848" y="3188"/>
                </a:lnTo>
                <a:lnTo>
                  <a:pt x="9843" y="3158"/>
                </a:lnTo>
                <a:lnTo>
                  <a:pt x="9828" y="3139"/>
                </a:lnTo>
                <a:lnTo>
                  <a:pt x="9802" y="3113"/>
                </a:lnTo>
                <a:lnTo>
                  <a:pt x="9801" y="3088"/>
                </a:lnTo>
                <a:lnTo>
                  <a:pt x="9793" y="3039"/>
                </a:lnTo>
                <a:lnTo>
                  <a:pt x="9773" y="2994"/>
                </a:lnTo>
                <a:lnTo>
                  <a:pt x="9770" y="2976"/>
                </a:lnTo>
                <a:lnTo>
                  <a:pt x="9770" y="2951"/>
                </a:lnTo>
                <a:lnTo>
                  <a:pt x="9772" y="2926"/>
                </a:lnTo>
                <a:lnTo>
                  <a:pt x="9778" y="2909"/>
                </a:lnTo>
                <a:lnTo>
                  <a:pt x="9781" y="2880"/>
                </a:lnTo>
                <a:lnTo>
                  <a:pt x="9769" y="2862"/>
                </a:lnTo>
                <a:cubicBezTo>
                  <a:pt x="9762" y="2857"/>
                  <a:pt x="9753" y="2856"/>
                  <a:pt x="9744" y="2858"/>
                </a:cubicBezTo>
                <a:cubicBezTo>
                  <a:pt x="9740" y="2860"/>
                  <a:pt x="9735" y="2862"/>
                  <a:pt x="9732" y="2866"/>
                </a:cubicBezTo>
                <a:lnTo>
                  <a:pt x="9722" y="2886"/>
                </a:lnTo>
                <a:lnTo>
                  <a:pt x="9724" y="2901"/>
                </a:lnTo>
                <a:lnTo>
                  <a:pt x="9724" y="2917"/>
                </a:lnTo>
                <a:lnTo>
                  <a:pt x="9704" y="2928"/>
                </a:lnTo>
                <a:lnTo>
                  <a:pt x="9677" y="2928"/>
                </a:lnTo>
                <a:lnTo>
                  <a:pt x="9651" y="2923"/>
                </a:lnTo>
                <a:lnTo>
                  <a:pt x="9632" y="2907"/>
                </a:lnTo>
                <a:lnTo>
                  <a:pt x="9625" y="2882"/>
                </a:lnTo>
                <a:lnTo>
                  <a:pt x="9602" y="2874"/>
                </a:lnTo>
                <a:lnTo>
                  <a:pt x="9594" y="2857"/>
                </a:lnTo>
                <a:lnTo>
                  <a:pt x="9608" y="2853"/>
                </a:lnTo>
                <a:lnTo>
                  <a:pt x="9629" y="2857"/>
                </a:lnTo>
                <a:lnTo>
                  <a:pt x="9645" y="2851"/>
                </a:lnTo>
                <a:lnTo>
                  <a:pt x="9652" y="2832"/>
                </a:lnTo>
                <a:lnTo>
                  <a:pt x="9647" y="2818"/>
                </a:lnTo>
                <a:lnTo>
                  <a:pt x="9619" y="2828"/>
                </a:lnTo>
                <a:lnTo>
                  <a:pt x="9594" y="2829"/>
                </a:lnTo>
                <a:lnTo>
                  <a:pt x="9577" y="2812"/>
                </a:lnTo>
                <a:lnTo>
                  <a:pt x="9560" y="2789"/>
                </a:lnTo>
                <a:lnTo>
                  <a:pt x="9546" y="2775"/>
                </a:lnTo>
                <a:lnTo>
                  <a:pt x="9507" y="2765"/>
                </a:lnTo>
                <a:lnTo>
                  <a:pt x="9497" y="2741"/>
                </a:lnTo>
                <a:lnTo>
                  <a:pt x="9490" y="2721"/>
                </a:lnTo>
                <a:lnTo>
                  <a:pt x="9483" y="2710"/>
                </a:lnTo>
                <a:lnTo>
                  <a:pt x="9455" y="2703"/>
                </a:lnTo>
                <a:lnTo>
                  <a:pt x="9438" y="2687"/>
                </a:lnTo>
                <a:lnTo>
                  <a:pt x="9417" y="2686"/>
                </a:lnTo>
                <a:lnTo>
                  <a:pt x="9392" y="2701"/>
                </a:lnTo>
                <a:lnTo>
                  <a:pt x="9366" y="2712"/>
                </a:lnTo>
                <a:lnTo>
                  <a:pt x="9325" y="2715"/>
                </a:lnTo>
                <a:lnTo>
                  <a:pt x="9292" y="2701"/>
                </a:lnTo>
                <a:lnTo>
                  <a:pt x="9243" y="2701"/>
                </a:lnTo>
                <a:lnTo>
                  <a:pt x="9212" y="2711"/>
                </a:lnTo>
                <a:lnTo>
                  <a:pt x="9186" y="2713"/>
                </a:lnTo>
                <a:cubicBezTo>
                  <a:pt x="9178" y="2709"/>
                  <a:pt x="9170" y="2705"/>
                  <a:pt x="9161" y="2702"/>
                </a:cubicBezTo>
                <a:cubicBezTo>
                  <a:pt x="9152" y="2700"/>
                  <a:pt x="9142" y="2698"/>
                  <a:pt x="9132" y="2698"/>
                </a:cubicBezTo>
                <a:lnTo>
                  <a:pt x="9091" y="2699"/>
                </a:lnTo>
                <a:lnTo>
                  <a:pt x="9051" y="2691"/>
                </a:lnTo>
                <a:lnTo>
                  <a:pt x="9036" y="2674"/>
                </a:lnTo>
                <a:lnTo>
                  <a:pt x="9028" y="2656"/>
                </a:lnTo>
                <a:cubicBezTo>
                  <a:pt x="9026" y="2648"/>
                  <a:pt x="9021" y="2640"/>
                  <a:pt x="9014" y="2634"/>
                </a:cubicBezTo>
                <a:cubicBezTo>
                  <a:pt x="9011" y="2631"/>
                  <a:pt x="9007" y="2629"/>
                  <a:pt x="9003" y="2627"/>
                </a:cubicBezTo>
                <a:lnTo>
                  <a:pt x="8979" y="2607"/>
                </a:lnTo>
                <a:lnTo>
                  <a:pt x="8964" y="2609"/>
                </a:lnTo>
                <a:lnTo>
                  <a:pt x="8934" y="2622"/>
                </a:lnTo>
                <a:lnTo>
                  <a:pt x="8924" y="2631"/>
                </a:lnTo>
                <a:lnTo>
                  <a:pt x="8891" y="2632"/>
                </a:lnTo>
                <a:lnTo>
                  <a:pt x="8862" y="2621"/>
                </a:lnTo>
                <a:lnTo>
                  <a:pt x="8809" y="2599"/>
                </a:lnTo>
                <a:lnTo>
                  <a:pt x="8773" y="2580"/>
                </a:lnTo>
                <a:lnTo>
                  <a:pt x="8733" y="2564"/>
                </a:lnTo>
                <a:lnTo>
                  <a:pt x="8724" y="2546"/>
                </a:lnTo>
                <a:cubicBezTo>
                  <a:pt x="8726" y="2537"/>
                  <a:pt x="8726" y="2529"/>
                  <a:pt x="8724" y="2520"/>
                </a:cubicBezTo>
                <a:cubicBezTo>
                  <a:pt x="8722" y="2509"/>
                  <a:pt x="8717" y="2498"/>
                  <a:pt x="8709" y="2490"/>
                </a:cubicBezTo>
                <a:lnTo>
                  <a:pt x="8694" y="2472"/>
                </a:lnTo>
                <a:lnTo>
                  <a:pt x="8688" y="2459"/>
                </a:lnTo>
                <a:lnTo>
                  <a:pt x="8663" y="2446"/>
                </a:lnTo>
                <a:lnTo>
                  <a:pt x="8646" y="2436"/>
                </a:lnTo>
                <a:lnTo>
                  <a:pt x="8623" y="2433"/>
                </a:lnTo>
                <a:lnTo>
                  <a:pt x="8604" y="2433"/>
                </a:lnTo>
                <a:lnTo>
                  <a:pt x="8592" y="2446"/>
                </a:lnTo>
                <a:lnTo>
                  <a:pt x="8588" y="2465"/>
                </a:lnTo>
                <a:lnTo>
                  <a:pt x="8572" y="2489"/>
                </a:lnTo>
                <a:lnTo>
                  <a:pt x="8574" y="2505"/>
                </a:lnTo>
                <a:lnTo>
                  <a:pt x="8587" y="2522"/>
                </a:lnTo>
                <a:lnTo>
                  <a:pt x="8606" y="2544"/>
                </a:lnTo>
                <a:lnTo>
                  <a:pt x="8633" y="2579"/>
                </a:lnTo>
                <a:lnTo>
                  <a:pt x="8647" y="2600"/>
                </a:lnTo>
                <a:lnTo>
                  <a:pt x="8659" y="2620"/>
                </a:lnTo>
                <a:lnTo>
                  <a:pt x="8664" y="2657"/>
                </a:lnTo>
                <a:cubicBezTo>
                  <a:pt x="8671" y="2668"/>
                  <a:pt x="8676" y="2679"/>
                  <a:pt x="8680" y="2690"/>
                </a:cubicBezTo>
                <a:cubicBezTo>
                  <a:pt x="8683" y="2696"/>
                  <a:pt x="8685" y="2703"/>
                  <a:pt x="8687" y="2709"/>
                </a:cubicBezTo>
                <a:lnTo>
                  <a:pt x="8720" y="2703"/>
                </a:lnTo>
                <a:lnTo>
                  <a:pt x="8727" y="2687"/>
                </a:lnTo>
                <a:lnTo>
                  <a:pt x="8736" y="2677"/>
                </a:lnTo>
                <a:lnTo>
                  <a:pt x="8747" y="2680"/>
                </a:lnTo>
                <a:lnTo>
                  <a:pt x="8743" y="2692"/>
                </a:lnTo>
                <a:lnTo>
                  <a:pt x="8770" y="2699"/>
                </a:lnTo>
                <a:lnTo>
                  <a:pt x="8777" y="2715"/>
                </a:lnTo>
                <a:lnTo>
                  <a:pt x="8752" y="2734"/>
                </a:lnTo>
                <a:lnTo>
                  <a:pt x="8766" y="2749"/>
                </a:lnTo>
                <a:lnTo>
                  <a:pt x="8782" y="2756"/>
                </a:lnTo>
                <a:lnTo>
                  <a:pt x="8794" y="2768"/>
                </a:lnTo>
                <a:lnTo>
                  <a:pt x="8839" y="2765"/>
                </a:lnTo>
                <a:lnTo>
                  <a:pt x="8850" y="2756"/>
                </a:lnTo>
                <a:lnTo>
                  <a:pt x="8862" y="2755"/>
                </a:lnTo>
                <a:lnTo>
                  <a:pt x="8879" y="2755"/>
                </a:lnTo>
                <a:lnTo>
                  <a:pt x="8888" y="2742"/>
                </a:lnTo>
                <a:lnTo>
                  <a:pt x="8932" y="2703"/>
                </a:lnTo>
                <a:lnTo>
                  <a:pt x="8955" y="2673"/>
                </a:lnTo>
                <a:lnTo>
                  <a:pt x="8964" y="2658"/>
                </a:lnTo>
                <a:lnTo>
                  <a:pt x="8969" y="2648"/>
                </a:lnTo>
                <a:lnTo>
                  <a:pt x="8981" y="2654"/>
                </a:lnTo>
                <a:lnTo>
                  <a:pt x="8981" y="2667"/>
                </a:lnTo>
                <a:lnTo>
                  <a:pt x="8994" y="2682"/>
                </a:lnTo>
                <a:lnTo>
                  <a:pt x="8980" y="2695"/>
                </a:lnTo>
                <a:lnTo>
                  <a:pt x="8974" y="2711"/>
                </a:lnTo>
                <a:lnTo>
                  <a:pt x="8981" y="2727"/>
                </a:lnTo>
                <a:lnTo>
                  <a:pt x="8999" y="2752"/>
                </a:lnTo>
                <a:lnTo>
                  <a:pt x="9032" y="2765"/>
                </a:lnTo>
                <a:lnTo>
                  <a:pt x="9064" y="2779"/>
                </a:lnTo>
                <a:lnTo>
                  <a:pt x="9086" y="2790"/>
                </a:lnTo>
                <a:lnTo>
                  <a:pt x="9097" y="2817"/>
                </a:lnTo>
                <a:lnTo>
                  <a:pt x="9122" y="2836"/>
                </a:lnTo>
                <a:lnTo>
                  <a:pt x="9148" y="2859"/>
                </a:lnTo>
                <a:lnTo>
                  <a:pt x="9148" y="2873"/>
                </a:lnTo>
                <a:lnTo>
                  <a:pt x="9139" y="2885"/>
                </a:lnTo>
                <a:lnTo>
                  <a:pt x="9122" y="2898"/>
                </a:lnTo>
                <a:cubicBezTo>
                  <a:pt x="9113" y="2905"/>
                  <a:pt x="9105" y="2913"/>
                  <a:pt x="9096" y="2920"/>
                </a:cubicBezTo>
                <a:cubicBezTo>
                  <a:pt x="9088" y="2927"/>
                  <a:pt x="9080" y="2935"/>
                  <a:pt x="9071" y="2942"/>
                </a:cubicBezTo>
                <a:lnTo>
                  <a:pt x="9062" y="2970"/>
                </a:lnTo>
                <a:cubicBezTo>
                  <a:pt x="9058" y="2980"/>
                  <a:pt x="9054" y="2990"/>
                  <a:pt x="9050" y="2999"/>
                </a:cubicBezTo>
                <a:cubicBezTo>
                  <a:pt x="9046" y="3005"/>
                  <a:pt x="9043" y="3012"/>
                  <a:pt x="9040" y="3018"/>
                </a:cubicBezTo>
                <a:lnTo>
                  <a:pt x="9008" y="3044"/>
                </a:lnTo>
                <a:lnTo>
                  <a:pt x="8984" y="3075"/>
                </a:lnTo>
                <a:lnTo>
                  <a:pt x="8970" y="3095"/>
                </a:lnTo>
                <a:cubicBezTo>
                  <a:pt x="8962" y="3102"/>
                  <a:pt x="8952" y="3108"/>
                  <a:pt x="8941" y="3113"/>
                </a:cubicBezTo>
                <a:cubicBezTo>
                  <a:pt x="8932" y="3116"/>
                  <a:pt x="8924" y="3118"/>
                  <a:pt x="8915" y="3119"/>
                </a:cubicBezTo>
                <a:cubicBezTo>
                  <a:pt x="8904" y="3120"/>
                  <a:pt x="8893" y="3122"/>
                  <a:pt x="8882" y="3125"/>
                </a:cubicBezTo>
                <a:cubicBezTo>
                  <a:pt x="8872" y="3128"/>
                  <a:pt x="8862" y="3133"/>
                  <a:pt x="8853" y="3139"/>
                </a:cubicBezTo>
                <a:lnTo>
                  <a:pt x="8830" y="3158"/>
                </a:lnTo>
                <a:lnTo>
                  <a:pt x="8821" y="3179"/>
                </a:lnTo>
                <a:lnTo>
                  <a:pt x="8799" y="3202"/>
                </a:lnTo>
                <a:lnTo>
                  <a:pt x="8772" y="3214"/>
                </a:lnTo>
                <a:lnTo>
                  <a:pt x="8742" y="3239"/>
                </a:lnTo>
                <a:lnTo>
                  <a:pt x="8707" y="3246"/>
                </a:lnTo>
                <a:cubicBezTo>
                  <a:pt x="8690" y="3251"/>
                  <a:pt x="8673" y="3258"/>
                  <a:pt x="8658" y="3268"/>
                </a:cubicBezTo>
                <a:cubicBezTo>
                  <a:pt x="8653" y="3270"/>
                  <a:pt x="8650" y="3273"/>
                  <a:pt x="8646" y="3276"/>
                </a:cubicBezTo>
                <a:lnTo>
                  <a:pt x="8616" y="3290"/>
                </a:lnTo>
                <a:lnTo>
                  <a:pt x="8579" y="3311"/>
                </a:lnTo>
                <a:lnTo>
                  <a:pt x="8529" y="3332"/>
                </a:lnTo>
                <a:lnTo>
                  <a:pt x="8480" y="3341"/>
                </a:lnTo>
                <a:lnTo>
                  <a:pt x="8438" y="3339"/>
                </a:lnTo>
                <a:lnTo>
                  <a:pt x="8419" y="3314"/>
                </a:lnTo>
                <a:lnTo>
                  <a:pt x="8407" y="3293"/>
                </a:lnTo>
                <a:lnTo>
                  <a:pt x="8390" y="3276"/>
                </a:lnTo>
                <a:lnTo>
                  <a:pt x="8390" y="3253"/>
                </a:lnTo>
                <a:lnTo>
                  <a:pt x="8381" y="3223"/>
                </a:lnTo>
                <a:lnTo>
                  <a:pt x="8366" y="3208"/>
                </a:lnTo>
                <a:lnTo>
                  <a:pt x="8361" y="3188"/>
                </a:lnTo>
                <a:lnTo>
                  <a:pt x="8380" y="3151"/>
                </a:lnTo>
                <a:lnTo>
                  <a:pt x="8366" y="3128"/>
                </a:lnTo>
                <a:lnTo>
                  <a:pt x="8352" y="3109"/>
                </a:lnTo>
                <a:lnTo>
                  <a:pt x="8340" y="3098"/>
                </a:lnTo>
                <a:lnTo>
                  <a:pt x="8320" y="3087"/>
                </a:lnTo>
                <a:lnTo>
                  <a:pt x="8309" y="3054"/>
                </a:lnTo>
                <a:lnTo>
                  <a:pt x="8306" y="3030"/>
                </a:lnTo>
                <a:lnTo>
                  <a:pt x="8284" y="3002"/>
                </a:lnTo>
                <a:lnTo>
                  <a:pt x="8262" y="2994"/>
                </a:lnTo>
                <a:lnTo>
                  <a:pt x="8233" y="2985"/>
                </a:lnTo>
                <a:lnTo>
                  <a:pt x="8233" y="2964"/>
                </a:lnTo>
                <a:lnTo>
                  <a:pt x="8214" y="2942"/>
                </a:lnTo>
                <a:lnTo>
                  <a:pt x="8214" y="2930"/>
                </a:lnTo>
                <a:lnTo>
                  <a:pt x="8197" y="2901"/>
                </a:lnTo>
                <a:lnTo>
                  <a:pt x="8187" y="2882"/>
                </a:lnTo>
                <a:lnTo>
                  <a:pt x="8184" y="2850"/>
                </a:lnTo>
                <a:cubicBezTo>
                  <a:pt x="8192" y="2840"/>
                  <a:pt x="8194" y="2826"/>
                  <a:pt x="8190" y="2814"/>
                </a:cubicBezTo>
                <a:cubicBezTo>
                  <a:pt x="8186" y="2802"/>
                  <a:pt x="8175" y="2792"/>
                  <a:pt x="8162" y="2789"/>
                </a:cubicBezTo>
                <a:lnTo>
                  <a:pt x="8132" y="2768"/>
                </a:lnTo>
                <a:lnTo>
                  <a:pt x="8122" y="2761"/>
                </a:lnTo>
                <a:lnTo>
                  <a:pt x="8116" y="2747"/>
                </a:lnTo>
                <a:lnTo>
                  <a:pt x="8104" y="2713"/>
                </a:lnTo>
                <a:lnTo>
                  <a:pt x="8090" y="2699"/>
                </a:lnTo>
                <a:lnTo>
                  <a:pt x="8060" y="2681"/>
                </a:lnTo>
                <a:lnTo>
                  <a:pt x="8047" y="2654"/>
                </a:lnTo>
                <a:lnTo>
                  <a:pt x="8034" y="2636"/>
                </a:lnTo>
                <a:lnTo>
                  <a:pt x="8023" y="2607"/>
                </a:lnTo>
                <a:lnTo>
                  <a:pt x="8002" y="2588"/>
                </a:lnTo>
                <a:lnTo>
                  <a:pt x="7992" y="2540"/>
                </a:lnTo>
                <a:lnTo>
                  <a:pt x="7982" y="2516"/>
                </a:lnTo>
                <a:lnTo>
                  <a:pt x="7970" y="2501"/>
                </a:lnTo>
                <a:lnTo>
                  <a:pt x="7955" y="2512"/>
                </a:lnTo>
                <a:lnTo>
                  <a:pt x="7955" y="2557"/>
                </a:lnTo>
                <a:lnTo>
                  <a:pt x="7943" y="2570"/>
                </a:lnTo>
                <a:lnTo>
                  <a:pt x="7923" y="2542"/>
                </a:lnTo>
                <a:lnTo>
                  <a:pt x="7902" y="2532"/>
                </a:lnTo>
                <a:lnTo>
                  <a:pt x="7902" y="2518"/>
                </a:lnTo>
                <a:lnTo>
                  <a:pt x="7903" y="2503"/>
                </a:lnTo>
                <a:lnTo>
                  <a:pt x="7890" y="2493"/>
                </a:lnTo>
                <a:lnTo>
                  <a:pt x="7876" y="2485"/>
                </a:lnTo>
                <a:lnTo>
                  <a:pt x="7861" y="2468"/>
                </a:lnTo>
                <a:lnTo>
                  <a:pt x="7858" y="2474"/>
                </a:lnTo>
                <a:lnTo>
                  <a:pt x="7847" y="2488"/>
                </a:lnTo>
                <a:lnTo>
                  <a:pt x="7849" y="2504"/>
                </a:lnTo>
                <a:lnTo>
                  <a:pt x="7860" y="2524"/>
                </a:lnTo>
                <a:lnTo>
                  <a:pt x="7874" y="2542"/>
                </a:lnTo>
                <a:lnTo>
                  <a:pt x="7897" y="2580"/>
                </a:lnTo>
                <a:lnTo>
                  <a:pt x="7938" y="2641"/>
                </a:lnTo>
                <a:lnTo>
                  <a:pt x="7955" y="2667"/>
                </a:lnTo>
                <a:cubicBezTo>
                  <a:pt x="7964" y="2676"/>
                  <a:pt x="7971" y="2687"/>
                  <a:pt x="7974" y="2700"/>
                </a:cubicBezTo>
                <a:cubicBezTo>
                  <a:pt x="7975" y="2705"/>
                  <a:pt x="7976" y="2709"/>
                  <a:pt x="7976" y="2714"/>
                </a:cubicBezTo>
                <a:lnTo>
                  <a:pt x="7987" y="2744"/>
                </a:lnTo>
                <a:cubicBezTo>
                  <a:pt x="7992" y="2754"/>
                  <a:pt x="7996" y="2763"/>
                  <a:pt x="7999" y="2773"/>
                </a:cubicBezTo>
                <a:cubicBezTo>
                  <a:pt x="8002" y="2783"/>
                  <a:pt x="8003" y="2793"/>
                  <a:pt x="8003" y="2803"/>
                </a:cubicBezTo>
                <a:lnTo>
                  <a:pt x="8007" y="2827"/>
                </a:lnTo>
                <a:lnTo>
                  <a:pt x="8048" y="2847"/>
                </a:lnTo>
                <a:lnTo>
                  <a:pt x="8066" y="2876"/>
                </a:lnTo>
                <a:lnTo>
                  <a:pt x="8072" y="2893"/>
                </a:lnTo>
                <a:cubicBezTo>
                  <a:pt x="8079" y="2900"/>
                  <a:pt x="8084" y="2909"/>
                  <a:pt x="8087" y="2918"/>
                </a:cubicBezTo>
                <a:cubicBezTo>
                  <a:pt x="8092" y="2930"/>
                  <a:pt x="8092" y="2942"/>
                  <a:pt x="8090" y="2955"/>
                </a:cubicBezTo>
                <a:lnTo>
                  <a:pt x="8090" y="2977"/>
                </a:lnTo>
                <a:lnTo>
                  <a:pt x="8095" y="2999"/>
                </a:lnTo>
                <a:lnTo>
                  <a:pt x="8110" y="3016"/>
                </a:lnTo>
                <a:lnTo>
                  <a:pt x="8121" y="3030"/>
                </a:lnTo>
                <a:lnTo>
                  <a:pt x="8143" y="3055"/>
                </a:lnTo>
                <a:lnTo>
                  <a:pt x="8152" y="3071"/>
                </a:lnTo>
                <a:lnTo>
                  <a:pt x="8162" y="3094"/>
                </a:lnTo>
                <a:lnTo>
                  <a:pt x="8189" y="3111"/>
                </a:lnTo>
                <a:lnTo>
                  <a:pt x="8190" y="3125"/>
                </a:lnTo>
                <a:lnTo>
                  <a:pt x="8191" y="3142"/>
                </a:lnTo>
                <a:lnTo>
                  <a:pt x="8202" y="3152"/>
                </a:lnTo>
                <a:lnTo>
                  <a:pt x="8198" y="3170"/>
                </a:lnTo>
                <a:lnTo>
                  <a:pt x="8213" y="3189"/>
                </a:lnTo>
                <a:lnTo>
                  <a:pt x="8237" y="3208"/>
                </a:lnTo>
                <a:lnTo>
                  <a:pt x="8255" y="3210"/>
                </a:lnTo>
                <a:cubicBezTo>
                  <a:pt x="8262" y="3214"/>
                  <a:pt x="8267" y="3218"/>
                  <a:pt x="8272" y="3224"/>
                </a:cubicBezTo>
                <a:cubicBezTo>
                  <a:pt x="8275" y="3228"/>
                  <a:pt x="8278" y="3232"/>
                  <a:pt x="8280" y="3236"/>
                </a:cubicBezTo>
                <a:cubicBezTo>
                  <a:pt x="8280" y="3248"/>
                  <a:pt x="8288" y="3258"/>
                  <a:pt x="8299" y="3262"/>
                </a:cubicBezTo>
                <a:cubicBezTo>
                  <a:pt x="8303" y="3263"/>
                  <a:pt x="8307" y="3264"/>
                  <a:pt x="8311" y="3263"/>
                </a:cubicBezTo>
                <a:lnTo>
                  <a:pt x="8324" y="3264"/>
                </a:lnTo>
                <a:lnTo>
                  <a:pt x="8328" y="3293"/>
                </a:lnTo>
                <a:lnTo>
                  <a:pt x="8351" y="3309"/>
                </a:lnTo>
                <a:lnTo>
                  <a:pt x="8354" y="3322"/>
                </a:lnTo>
                <a:lnTo>
                  <a:pt x="8362" y="3339"/>
                </a:lnTo>
                <a:lnTo>
                  <a:pt x="8388" y="3346"/>
                </a:lnTo>
                <a:lnTo>
                  <a:pt x="8392" y="3369"/>
                </a:lnTo>
                <a:lnTo>
                  <a:pt x="8397" y="3385"/>
                </a:lnTo>
                <a:lnTo>
                  <a:pt x="8406" y="3405"/>
                </a:lnTo>
                <a:lnTo>
                  <a:pt x="8405" y="3421"/>
                </a:lnTo>
                <a:lnTo>
                  <a:pt x="8413" y="3440"/>
                </a:lnTo>
                <a:cubicBezTo>
                  <a:pt x="8421" y="3444"/>
                  <a:pt x="8428" y="3448"/>
                  <a:pt x="8436" y="3451"/>
                </a:cubicBezTo>
                <a:cubicBezTo>
                  <a:pt x="8443" y="3455"/>
                  <a:pt x="8450" y="3457"/>
                  <a:pt x="8457" y="3460"/>
                </a:cubicBezTo>
                <a:lnTo>
                  <a:pt x="8491" y="3470"/>
                </a:lnTo>
                <a:lnTo>
                  <a:pt x="8504" y="3470"/>
                </a:lnTo>
                <a:lnTo>
                  <a:pt x="8518" y="3464"/>
                </a:lnTo>
                <a:lnTo>
                  <a:pt x="8531" y="3460"/>
                </a:lnTo>
                <a:lnTo>
                  <a:pt x="8567" y="3454"/>
                </a:lnTo>
                <a:lnTo>
                  <a:pt x="8605" y="3448"/>
                </a:lnTo>
                <a:lnTo>
                  <a:pt x="8640" y="3439"/>
                </a:lnTo>
                <a:lnTo>
                  <a:pt x="8677" y="3424"/>
                </a:lnTo>
                <a:lnTo>
                  <a:pt x="8721" y="3414"/>
                </a:lnTo>
                <a:lnTo>
                  <a:pt x="8746" y="3400"/>
                </a:lnTo>
                <a:lnTo>
                  <a:pt x="8763" y="3395"/>
                </a:lnTo>
                <a:lnTo>
                  <a:pt x="8764" y="3408"/>
                </a:lnTo>
                <a:lnTo>
                  <a:pt x="8766" y="3428"/>
                </a:lnTo>
                <a:lnTo>
                  <a:pt x="8774" y="3451"/>
                </a:lnTo>
                <a:lnTo>
                  <a:pt x="8774" y="3474"/>
                </a:lnTo>
                <a:lnTo>
                  <a:pt x="8765" y="3499"/>
                </a:lnTo>
                <a:lnTo>
                  <a:pt x="8761" y="3514"/>
                </a:lnTo>
                <a:lnTo>
                  <a:pt x="8745" y="3540"/>
                </a:lnTo>
                <a:lnTo>
                  <a:pt x="8736" y="3564"/>
                </a:lnTo>
                <a:lnTo>
                  <a:pt x="8724" y="3582"/>
                </a:lnTo>
                <a:lnTo>
                  <a:pt x="8715" y="3607"/>
                </a:lnTo>
                <a:lnTo>
                  <a:pt x="8700" y="3638"/>
                </a:lnTo>
                <a:lnTo>
                  <a:pt x="8692" y="3658"/>
                </a:lnTo>
                <a:lnTo>
                  <a:pt x="8661" y="3694"/>
                </a:lnTo>
                <a:lnTo>
                  <a:pt x="8648" y="3728"/>
                </a:lnTo>
                <a:lnTo>
                  <a:pt x="8634" y="3743"/>
                </a:lnTo>
                <a:lnTo>
                  <a:pt x="8614" y="3788"/>
                </a:lnTo>
                <a:cubicBezTo>
                  <a:pt x="8611" y="3798"/>
                  <a:pt x="8605" y="3807"/>
                  <a:pt x="8599" y="3816"/>
                </a:cubicBezTo>
                <a:cubicBezTo>
                  <a:pt x="8596" y="3821"/>
                  <a:pt x="8592" y="3826"/>
                  <a:pt x="8588" y="3830"/>
                </a:cubicBezTo>
                <a:lnTo>
                  <a:pt x="8570" y="3842"/>
                </a:lnTo>
                <a:lnTo>
                  <a:pt x="8555" y="3845"/>
                </a:lnTo>
                <a:lnTo>
                  <a:pt x="8540" y="3859"/>
                </a:lnTo>
                <a:lnTo>
                  <a:pt x="8533" y="3871"/>
                </a:lnTo>
                <a:lnTo>
                  <a:pt x="8511" y="3897"/>
                </a:lnTo>
                <a:cubicBezTo>
                  <a:pt x="8500" y="3904"/>
                  <a:pt x="8489" y="3910"/>
                  <a:pt x="8478" y="3917"/>
                </a:cubicBezTo>
                <a:cubicBezTo>
                  <a:pt x="8473" y="3921"/>
                  <a:pt x="8467" y="3924"/>
                  <a:pt x="8462" y="3928"/>
                </a:cubicBezTo>
                <a:lnTo>
                  <a:pt x="8442" y="3940"/>
                </a:lnTo>
                <a:lnTo>
                  <a:pt x="8432" y="3952"/>
                </a:lnTo>
                <a:lnTo>
                  <a:pt x="8426" y="3961"/>
                </a:lnTo>
                <a:lnTo>
                  <a:pt x="8409" y="3984"/>
                </a:lnTo>
                <a:lnTo>
                  <a:pt x="8397" y="3995"/>
                </a:lnTo>
                <a:lnTo>
                  <a:pt x="8384" y="4010"/>
                </a:lnTo>
                <a:lnTo>
                  <a:pt x="8374" y="4018"/>
                </a:lnTo>
                <a:lnTo>
                  <a:pt x="8360" y="4046"/>
                </a:lnTo>
                <a:lnTo>
                  <a:pt x="8339" y="4075"/>
                </a:lnTo>
                <a:lnTo>
                  <a:pt x="8305" y="4105"/>
                </a:lnTo>
                <a:lnTo>
                  <a:pt x="8289" y="4118"/>
                </a:lnTo>
                <a:lnTo>
                  <a:pt x="8273" y="4130"/>
                </a:lnTo>
                <a:lnTo>
                  <a:pt x="8265" y="4150"/>
                </a:lnTo>
                <a:lnTo>
                  <a:pt x="8251" y="4160"/>
                </a:lnTo>
                <a:lnTo>
                  <a:pt x="8237" y="4178"/>
                </a:lnTo>
                <a:lnTo>
                  <a:pt x="8229" y="4190"/>
                </a:lnTo>
                <a:lnTo>
                  <a:pt x="8225" y="4200"/>
                </a:lnTo>
                <a:lnTo>
                  <a:pt x="8213" y="4219"/>
                </a:lnTo>
                <a:lnTo>
                  <a:pt x="8210" y="4244"/>
                </a:lnTo>
                <a:lnTo>
                  <a:pt x="8203" y="4265"/>
                </a:lnTo>
                <a:lnTo>
                  <a:pt x="8201" y="4281"/>
                </a:lnTo>
                <a:lnTo>
                  <a:pt x="8197" y="4301"/>
                </a:lnTo>
                <a:lnTo>
                  <a:pt x="8196" y="4319"/>
                </a:lnTo>
                <a:lnTo>
                  <a:pt x="8195" y="4339"/>
                </a:lnTo>
                <a:lnTo>
                  <a:pt x="8195" y="4360"/>
                </a:lnTo>
                <a:lnTo>
                  <a:pt x="8196" y="4373"/>
                </a:lnTo>
                <a:lnTo>
                  <a:pt x="8196" y="4397"/>
                </a:lnTo>
                <a:lnTo>
                  <a:pt x="8209" y="4425"/>
                </a:lnTo>
                <a:lnTo>
                  <a:pt x="8233" y="4487"/>
                </a:lnTo>
                <a:lnTo>
                  <a:pt x="8244" y="4503"/>
                </a:lnTo>
                <a:lnTo>
                  <a:pt x="8253" y="4515"/>
                </a:lnTo>
                <a:lnTo>
                  <a:pt x="8265" y="4533"/>
                </a:lnTo>
                <a:lnTo>
                  <a:pt x="8276" y="4556"/>
                </a:lnTo>
                <a:lnTo>
                  <a:pt x="8278" y="4566"/>
                </a:lnTo>
                <a:cubicBezTo>
                  <a:pt x="8273" y="4582"/>
                  <a:pt x="8270" y="4598"/>
                  <a:pt x="8266" y="4613"/>
                </a:cubicBezTo>
                <a:cubicBezTo>
                  <a:pt x="8264" y="4621"/>
                  <a:pt x="8263" y="4629"/>
                  <a:pt x="8261" y="4637"/>
                </a:cubicBezTo>
                <a:lnTo>
                  <a:pt x="8272" y="4647"/>
                </a:lnTo>
                <a:lnTo>
                  <a:pt x="8275" y="4674"/>
                </a:lnTo>
                <a:lnTo>
                  <a:pt x="8269" y="4701"/>
                </a:lnTo>
                <a:lnTo>
                  <a:pt x="8284" y="4713"/>
                </a:lnTo>
                <a:lnTo>
                  <a:pt x="8288" y="4727"/>
                </a:lnTo>
                <a:lnTo>
                  <a:pt x="8270" y="4743"/>
                </a:lnTo>
                <a:lnTo>
                  <a:pt x="8262" y="4759"/>
                </a:lnTo>
                <a:cubicBezTo>
                  <a:pt x="8263" y="4770"/>
                  <a:pt x="8261" y="4781"/>
                  <a:pt x="8256" y="4790"/>
                </a:cubicBezTo>
                <a:cubicBezTo>
                  <a:pt x="8252" y="4799"/>
                  <a:pt x="8245" y="4807"/>
                  <a:pt x="8237" y="4812"/>
                </a:cubicBezTo>
                <a:lnTo>
                  <a:pt x="8208" y="4836"/>
                </a:lnTo>
                <a:lnTo>
                  <a:pt x="8197" y="4844"/>
                </a:lnTo>
                <a:lnTo>
                  <a:pt x="8159" y="4865"/>
                </a:lnTo>
                <a:lnTo>
                  <a:pt x="8114" y="4885"/>
                </a:lnTo>
                <a:lnTo>
                  <a:pt x="8096" y="4898"/>
                </a:lnTo>
                <a:lnTo>
                  <a:pt x="8084" y="4910"/>
                </a:lnTo>
                <a:lnTo>
                  <a:pt x="8068" y="4928"/>
                </a:lnTo>
                <a:lnTo>
                  <a:pt x="8055" y="4951"/>
                </a:lnTo>
                <a:lnTo>
                  <a:pt x="8033" y="4968"/>
                </a:lnTo>
                <a:lnTo>
                  <a:pt x="8020" y="4982"/>
                </a:lnTo>
                <a:lnTo>
                  <a:pt x="8000" y="4999"/>
                </a:lnTo>
                <a:lnTo>
                  <a:pt x="7987" y="5016"/>
                </a:lnTo>
                <a:lnTo>
                  <a:pt x="7978" y="5043"/>
                </a:lnTo>
                <a:lnTo>
                  <a:pt x="7970" y="5061"/>
                </a:lnTo>
                <a:lnTo>
                  <a:pt x="7968" y="5076"/>
                </a:lnTo>
                <a:lnTo>
                  <a:pt x="7982" y="5099"/>
                </a:lnTo>
                <a:lnTo>
                  <a:pt x="8001" y="5125"/>
                </a:lnTo>
                <a:lnTo>
                  <a:pt x="8014" y="5145"/>
                </a:lnTo>
                <a:lnTo>
                  <a:pt x="8014" y="5162"/>
                </a:lnTo>
                <a:lnTo>
                  <a:pt x="8013" y="5182"/>
                </a:lnTo>
                <a:lnTo>
                  <a:pt x="8008" y="5210"/>
                </a:lnTo>
                <a:lnTo>
                  <a:pt x="8000" y="5226"/>
                </a:lnTo>
                <a:lnTo>
                  <a:pt x="7986" y="5237"/>
                </a:lnTo>
                <a:lnTo>
                  <a:pt x="7976" y="5251"/>
                </a:lnTo>
                <a:lnTo>
                  <a:pt x="7948" y="5275"/>
                </a:lnTo>
                <a:lnTo>
                  <a:pt x="7900" y="5292"/>
                </a:lnTo>
                <a:lnTo>
                  <a:pt x="7884" y="5306"/>
                </a:lnTo>
                <a:lnTo>
                  <a:pt x="7871" y="5325"/>
                </a:lnTo>
                <a:lnTo>
                  <a:pt x="7863" y="5367"/>
                </a:lnTo>
                <a:lnTo>
                  <a:pt x="7865" y="5392"/>
                </a:lnTo>
                <a:lnTo>
                  <a:pt x="7873" y="5408"/>
                </a:lnTo>
                <a:lnTo>
                  <a:pt x="7878" y="5419"/>
                </a:lnTo>
                <a:lnTo>
                  <a:pt x="7868" y="5433"/>
                </a:lnTo>
                <a:lnTo>
                  <a:pt x="7850" y="5441"/>
                </a:lnTo>
                <a:lnTo>
                  <a:pt x="7837" y="5460"/>
                </a:lnTo>
                <a:lnTo>
                  <a:pt x="7810" y="5477"/>
                </a:lnTo>
                <a:lnTo>
                  <a:pt x="7804" y="5495"/>
                </a:lnTo>
                <a:lnTo>
                  <a:pt x="7798" y="5515"/>
                </a:lnTo>
                <a:lnTo>
                  <a:pt x="7781" y="5540"/>
                </a:lnTo>
                <a:lnTo>
                  <a:pt x="7750" y="5564"/>
                </a:lnTo>
                <a:cubicBezTo>
                  <a:pt x="7734" y="5561"/>
                  <a:pt x="7718" y="5571"/>
                  <a:pt x="7712" y="5586"/>
                </a:cubicBezTo>
                <a:cubicBezTo>
                  <a:pt x="7711" y="5592"/>
                  <a:pt x="7710" y="5598"/>
                  <a:pt x="7712" y="5603"/>
                </a:cubicBezTo>
                <a:lnTo>
                  <a:pt x="7706" y="5621"/>
                </a:lnTo>
                <a:lnTo>
                  <a:pt x="7678" y="5639"/>
                </a:lnTo>
                <a:lnTo>
                  <a:pt x="7652" y="5652"/>
                </a:lnTo>
                <a:lnTo>
                  <a:pt x="7634" y="5685"/>
                </a:lnTo>
                <a:lnTo>
                  <a:pt x="7619" y="5687"/>
                </a:lnTo>
                <a:lnTo>
                  <a:pt x="7610" y="5698"/>
                </a:lnTo>
                <a:lnTo>
                  <a:pt x="7578" y="5716"/>
                </a:lnTo>
                <a:lnTo>
                  <a:pt x="7550" y="5730"/>
                </a:lnTo>
                <a:lnTo>
                  <a:pt x="7521" y="5748"/>
                </a:lnTo>
                <a:lnTo>
                  <a:pt x="7493" y="5757"/>
                </a:lnTo>
                <a:lnTo>
                  <a:pt x="7479" y="5751"/>
                </a:lnTo>
                <a:lnTo>
                  <a:pt x="7442" y="5739"/>
                </a:lnTo>
                <a:lnTo>
                  <a:pt x="7417" y="5736"/>
                </a:lnTo>
                <a:lnTo>
                  <a:pt x="7397" y="5733"/>
                </a:lnTo>
                <a:lnTo>
                  <a:pt x="7382" y="5737"/>
                </a:lnTo>
                <a:lnTo>
                  <a:pt x="7361" y="5748"/>
                </a:lnTo>
                <a:lnTo>
                  <a:pt x="7339" y="5750"/>
                </a:lnTo>
                <a:lnTo>
                  <a:pt x="7314" y="5755"/>
                </a:lnTo>
                <a:lnTo>
                  <a:pt x="7287" y="5766"/>
                </a:lnTo>
                <a:lnTo>
                  <a:pt x="7272" y="5768"/>
                </a:lnTo>
                <a:lnTo>
                  <a:pt x="7257" y="5761"/>
                </a:lnTo>
                <a:lnTo>
                  <a:pt x="7240" y="5749"/>
                </a:lnTo>
                <a:lnTo>
                  <a:pt x="7225" y="5735"/>
                </a:lnTo>
                <a:lnTo>
                  <a:pt x="7216" y="5721"/>
                </a:lnTo>
                <a:lnTo>
                  <a:pt x="7201" y="5703"/>
                </a:lnTo>
                <a:lnTo>
                  <a:pt x="7195" y="5688"/>
                </a:lnTo>
                <a:lnTo>
                  <a:pt x="7198" y="5663"/>
                </a:lnTo>
                <a:lnTo>
                  <a:pt x="7210" y="5654"/>
                </a:lnTo>
                <a:lnTo>
                  <a:pt x="7215" y="5627"/>
                </a:lnTo>
                <a:lnTo>
                  <a:pt x="7202" y="5605"/>
                </a:lnTo>
                <a:lnTo>
                  <a:pt x="7179" y="5584"/>
                </a:lnTo>
                <a:lnTo>
                  <a:pt x="7164" y="5571"/>
                </a:lnTo>
                <a:lnTo>
                  <a:pt x="7156" y="5540"/>
                </a:lnTo>
                <a:lnTo>
                  <a:pt x="7147" y="5517"/>
                </a:lnTo>
                <a:cubicBezTo>
                  <a:pt x="7143" y="5510"/>
                  <a:pt x="7137" y="5503"/>
                  <a:pt x="7130" y="5498"/>
                </a:cubicBezTo>
                <a:cubicBezTo>
                  <a:pt x="7124" y="5494"/>
                  <a:pt x="7118" y="5491"/>
                  <a:pt x="7111" y="5489"/>
                </a:cubicBezTo>
                <a:cubicBezTo>
                  <a:pt x="7112" y="5477"/>
                  <a:pt x="7108" y="5465"/>
                  <a:pt x="7101" y="5455"/>
                </a:cubicBezTo>
                <a:cubicBezTo>
                  <a:pt x="7096" y="5447"/>
                  <a:pt x="7089" y="5441"/>
                  <a:pt x="7081" y="5437"/>
                </a:cubicBezTo>
                <a:lnTo>
                  <a:pt x="7061" y="5422"/>
                </a:lnTo>
                <a:lnTo>
                  <a:pt x="7060" y="5400"/>
                </a:lnTo>
                <a:lnTo>
                  <a:pt x="7064" y="5380"/>
                </a:lnTo>
                <a:lnTo>
                  <a:pt x="7064" y="5352"/>
                </a:lnTo>
                <a:cubicBezTo>
                  <a:pt x="7057" y="5344"/>
                  <a:pt x="7053" y="5334"/>
                  <a:pt x="7054" y="5323"/>
                </a:cubicBezTo>
                <a:cubicBezTo>
                  <a:pt x="7054" y="5319"/>
                  <a:pt x="7055" y="5314"/>
                  <a:pt x="7056" y="5309"/>
                </a:cubicBezTo>
                <a:lnTo>
                  <a:pt x="7064" y="5296"/>
                </a:lnTo>
                <a:lnTo>
                  <a:pt x="7060" y="5270"/>
                </a:lnTo>
                <a:lnTo>
                  <a:pt x="7052" y="5243"/>
                </a:lnTo>
                <a:lnTo>
                  <a:pt x="7042" y="5218"/>
                </a:lnTo>
                <a:lnTo>
                  <a:pt x="7038" y="5196"/>
                </a:lnTo>
                <a:lnTo>
                  <a:pt x="7032" y="5169"/>
                </a:lnTo>
                <a:lnTo>
                  <a:pt x="7027" y="5152"/>
                </a:lnTo>
                <a:lnTo>
                  <a:pt x="7027" y="5129"/>
                </a:lnTo>
                <a:lnTo>
                  <a:pt x="7004" y="5104"/>
                </a:lnTo>
                <a:lnTo>
                  <a:pt x="6991" y="5073"/>
                </a:lnTo>
                <a:lnTo>
                  <a:pt x="6980" y="5053"/>
                </a:lnTo>
                <a:lnTo>
                  <a:pt x="6961" y="5020"/>
                </a:lnTo>
                <a:lnTo>
                  <a:pt x="6947" y="5002"/>
                </a:lnTo>
                <a:lnTo>
                  <a:pt x="6935" y="4975"/>
                </a:lnTo>
                <a:lnTo>
                  <a:pt x="6921" y="4952"/>
                </a:lnTo>
                <a:lnTo>
                  <a:pt x="6914" y="4928"/>
                </a:lnTo>
                <a:lnTo>
                  <a:pt x="6902" y="4909"/>
                </a:lnTo>
                <a:lnTo>
                  <a:pt x="6900" y="4876"/>
                </a:lnTo>
                <a:lnTo>
                  <a:pt x="6898" y="4849"/>
                </a:lnTo>
                <a:lnTo>
                  <a:pt x="6899" y="4824"/>
                </a:lnTo>
                <a:lnTo>
                  <a:pt x="6904" y="4802"/>
                </a:lnTo>
                <a:lnTo>
                  <a:pt x="6921" y="4767"/>
                </a:lnTo>
                <a:lnTo>
                  <a:pt x="6932" y="4744"/>
                </a:lnTo>
                <a:lnTo>
                  <a:pt x="6939" y="4719"/>
                </a:lnTo>
                <a:lnTo>
                  <a:pt x="6952" y="4691"/>
                </a:lnTo>
                <a:lnTo>
                  <a:pt x="6960" y="4666"/>
                </a:lnTo>
                <a:lnTo>
                  <a:pt x="6972" y="4647"/>
                </a:lnTo>
                <a:lnTo>
                  <a:pt x="6980" y="4629"/>
                </a:lnTo>
                <a:lnTo>
                  <a:pt x="6991" y="4608"/>
                </a:lnTo>
                <a:lnTo>
                  <a:pt x="6997" y="4591"/>
                </a:lnTo>
                <a:lnTo>
                  <a:pt x="7000" y="4573"/>
                </a:lnTo>
                <a:lnTo>
                  <a:pt x="7000" y="4555"/>
                </a:lnTo>
                <a:lnTo>
                  <a:pt x="6997" y="4536"/>
                </a:lnTo>
                <a:lnTo>
                  <a:pt x="6987" y="4507"/>
                </a:lnTo>
                <a:lnTo>
                  <a:pt x="6973" y="4485"/>
                </a:lnTo>
                <a:lnTo>
                  <a:pt x="6969" y="4467"/>
                </a:lnTo>
                <a:lnTo>
                  <a:pt x="6969" y="4450"/>
                </a:lnTo>
                <a:lnTo>
                  <a:pt x="6984" y="4434"/>
                </a:lnTo>
                <a:lnTo>
                  <a:pt x="6995" y="4411"/>
                </a:lnTo>
                <a:lnTo>
                  <a:pt x="6965" y="4380"/>
                </a:lnTo>
                <a:lnTo>
                  <a:pt x="6948" y="4357"/>
                </a:lnTo>
                <a:lnTo>
                  <a:pt x="6940" y="4343"/>
                </a:lnTo>
                <a:lnTo>
                  <a:pt x="6925" y="4319"/>
                </a:lnTo>
                <a:lnTo>
                  <a:pt x="6920" y="4306"/>
                </a:lnTo>
                <a:lnTo>
                  <a:pt x="6914" y="4284"/>
                </a:lnTo>
                <a:lnTo>
                  <a:pt x="6912" y="4262"/>
                </a:lnTo>
                <a:lnTo>
                  <a:pt x="6913" y="4246"/>
                </a:lnTo>
                <a:lnTo>
                  <a:pt x="6909" y="4224"/>
                </a:lnTo>
                <a:lnTo>
                  <a:pt x="6870" y="4176"/>
                </a:lnTo>
                <a:lnTo>
                  <a:pt x="6839" y="4147"/>
                </a:lnTo>
                <a:lnTo>
                  <a:pt x="6815" y="4121"/>
                </a:lnTo>
                <a:lnTo>
                  <a:pt x="6795" y="4107"/>
                </a:lnTo>
                <a:lnTo>
                  <a:pt x="6788" y="4090"/>
                </a:lnTo>
                <a:lnTo>
                  <a:pt x="6778" y="4073"/>
                </a:lnTo>
                <a:lnTo>
                  <a:pt x="6772" y="4055"/>
                </a:lnTo>
                <a:lnTo>
                  <a:pt x="6770" y="4040"/>
                </a:lnTo>
                <a:lnTo>
                  <a:pt x="6765" y="4021"/>
                </a:lnTo>
                <a:lnTo>
                  <a:pt x="6783" y="3991"/>
                </a:lnTo>
                <a:lnTo>
                  <a:pt x="6793" y="3963"/>
                </a:lnTo>
                <a:lnTo>
                  <a:pt x="6796" y="3941"/>
                </a:lnTo>
                <a:lnTo>
                  <a:pt x="6803" y="3912"/>
                </a:lnTo>
                <a:lnTo>
                  <a:pt x="6810" y="3888"/>
                </a:lnTo>
                <a:lnTo>
                  <a:pt x="6810" y="3869"/>
                </a:lnTo>
                <a:lnTo>
                  <a:pt x="6805" y="3847"/>
                </a:lnTo>
                <a:lnTo>
                  <a:pt x="6804" y="3821"/>
                </a:lnTo>
                <a:lnTo>
                  <a:pt x="6798" y="3806"/>
                </a:lnTo>
                <a:lnTo>
                  <a:pt x="6773" y="3786"/>
                </a:lnTo>
                <a:lnTo>
                  <a:pt x="6760" y="3763"/>
                </a:lnTo>
                <a:lnTo>
                  <a:pt x="6727" y="3755"/>
                </a:lnTo>
                <a:lnTo>
                  <a:pt x="6667" y="3755"/>
                </a:lnTo>
                <a:lnTo>
                  <a:pt x="6645" y="3765"/>
                </a:lnTo>
                <a:lnTo>
                  <a:pt x="6624" y="3762"/>
                </a:lnTo>
                <a:lnTo>
                  <a:pt x="6605" y="3755"/>
                </a:lnTo>
                <a:lnTo>
                  <a:pt x="6602" y="3743"/>
                </a:lnTo>
                <a:lnTo>
                  <a:pt x="6600" y="3728"/>
                </a:lnTo>
                <a:lnTo>
                  <a:pt x="6595" y="3706"/>
                </a:lnTo>
                <a:lnTo>
                  <a:pt x="6583" y="3691"/>
                </a:lnTo>
                <a:lnTo>
                  <a:pt x="6572" y="3681"/>
                </a:lnTo>
                <a:lnTo>
                  <a:pt x="6559" y="3674"/>
                </a:lnTo>
                <a:lnTo>
                  <a:pt x="6541" y="3665"/>
                </a:lnTo>
                <a:lnTo>
                  <a:pt x="6512" y="3657"/>
                </a:lnTo>
                <a:lnTo>
                  <a:pt x="6487" y="3656"/>
                </a:lnTo>
                <a:lnTo>
                  <a:pt x="6461" y="3660"/>
                </a:lnTo>
                <a:lnTo>
                  <a:pt x="6414" y="3683"/>
                </a:lnTo>
                <a:lnTo>
                  <a:pt x="6364" y="3699"/>
                </a:lnTo>
                <a:lnTo>
                  <a:pt x="6340" y="3717"/>
                </a:lnTo>
                <a:lnTo>
                  <a:pt x="6314" y="3707"/>
                </a:lnTo>
                <a:lnTo>
                  <a:pt x="6286" y="3713"/>
                </a:lnTo>
                <a:lnTo>
                  <a:pt x="6254" y="3728"/>
                </a:lnTo>
                <a:lnTo>
                  <a:pt x="6240" y="3736"/>
                </a:lnTo>
                <a:lnTo>
                  <a:pt x="6214" y="3740"/>
                </a:lnTo>
                <a:lnTo>
                  <a:pt x="6202" y="3738"/>
                </a:lnTo>
                <a:lnTo>
                  <a:pt x="6188" y="3733"/>
                </a:lnTo>
                <a:lnTo>
                  <a:pt x="6168" y="3726"/>
                </a:lnTo>
                <a:lnTo>
                  <a:pt x="6156" y="3717"/>
                </a:lnTo>
                <a:lnTo>
                  <a:pt x="6138" y="3718"/>
                </a:lnTo>
                <a:lnTo>
                  <a:pt x="6118" y="3726"/>
                </a:lnTo>
                <a:lnTo>
                  <a:pt x="6104" y="3735"/>
                </a:lnTo>
                <a:lnTo>
                  <a:pt x="6079" y="3733"/>
                </a:lnTo>
                <a:lnTo>
                  <a:pt x="6056" y="3733"/>
                </a:lnTo>
                <a:lnTo>
                  <a:pt x="6032" y="3747"/>
                </a:lnTo>
                <a:lnTo>
                  <a:pt x="6026" y="3758"/>
                </a:lnTo>
                <a:lnTo>
                  <a:pt x="5987" y="3769"/>
                </a:lnTo>
                <a:lnTo>
                  <a:pt x="5958" y="3758"/>
                </a:lnTo>
                <a:lnTo>
                  <a:pt x="5930" y="3748"/>
                </a:lnTo>
                <a:lnTo>
                  <a:pt x="5910" y="3744"/>
                </a:lnTo>
                <a:lnTo>
                  <a:pt x="5886" y="3733"/>
                </a:lnTo>
                <a:lnTo>
                  <a:pt x="5856" y="3715"/>
                </a:lnTo>
                <a:lnTo>
                  <a:pt x="5848" y="3703"/>
                </a:lnTo>
                <a:lnTo>
                  <a:pt x="5832" y="3701"/>
                </a:lnTo>
                <a:lnTo>
                  <a:pt x="5822" y="3688"/>
                </a:lnTo>
                <a:lnTo>
                  <a:pt x="5804" y="3670"/>
                </a:lnTo>
                <a:lnTo>
                  <a:pt x="5780" y="3655"/>
                </a:lnTo>
                <a:lnTo>
                  <a:pt x="5755" y="3616"/>
                </a:lnTo>
                <a:lnTo>
                  <a:pt x="5734" y="3600"/>
                </a:lnTo>
                <a:lnTo>
                  <a:pt x="5719" y="3591"/>
                </a:lnTo>
                <a:lnTo>
                  <a:pt x="5707" y="3562"/>
                </a:lnTo>
                <a:lnTo>
                  <a:pt x="5713" y="3544"/>
                </a:lnTo>
                <a:lnTo>
                  <a:pt x="5700" y="3505"/>
                </a:lnTo>
                <a:lnTo>
                  <a:pt x="5679" y="3487"/>
                </a:lnTo>
                <a:lnTo>
                  <a:pt x="5660" y="3463"/>
                </a:lnTo>
                <a:lnTo>
                  <a:pt x="5644" y="3442"/>
                </a:lnTo>
                <a:lnTo>
                  <a:pt x="5628" y="3417"/>
                </a:lnTo>
                <a:lnTo>
                  <a:pt x="5612" y="3395"/>
                </a:lnTo>
                <a:lnTo>
                  <a:pt x="5596" y="3390"/>
                </a:lnTo>
                <a:lnTo>
                  <a:pt x="5569" y="3379"/>
                </a:lnTo>
                <a:lnTo>
                  <a:pt x="5555" y="3356"/>
                </a:lnTo>
                <a:lnTo>
                  <a:pt x="5535" y="3331"/>
                </a:lnTo>
                <a:lnTo>
                  <a:pt x="5537" y="3317"/>
                </a:lnTo>
                <a:lnTo>
                  <a:pt x="5545" y="3304"/>
                </a:lnTo>
                <a:lnTo>
                  <a:pt x="5545" y="3282"/>
                </a:lnTo>
                <a:lnTo>
                  <a:pt x="5544" y="3262"/>
                </a:lnTo>
                <a:lnTo>
                  <a:pt x="5538" y="3240"/>
                </a:lnTo>
                <a:lnTo>
                  <a:pt x="5527" y="3226"/>
                </a:lnTo>
                <a:lnTo>
                  <a:pt x="5527" y="3211"/>
                </a:lnTo>
                <a:lnTo>
                  <a:pt x="5539" y="3203"/>
                </a:lnTo>
                <a:lnTo>
                  <a:pt x="5560" y="3188"/>
                </a:lnTo>
                <a:lnTo>
                  <a:pt x="5569" y="3177"/>
                </a:lnTo>
                <a:lnTo>
                  <a:pt x="5573" y="3165"/>
                </a:lnTo>
                <a:lnTo>
                  <a:pt x="5580" y="3152"/>
                </a:lnTo>
                <a:lnTo>
                  <a:pt x="5586" y="3134"/>
                </a:lnTo>
                <a:lnTo>
                  <a:pt x="5588" y="3113"/>
                </a:lnTo>
                <a:lnTo>
                  <a:pt x="5594" y="3100"/>
                </a:lnTo>
                <a:lnTo>
                  <a:pt x="5599" y="3080"/>
                </a:lnTo>
                <a:lnTo>
                  <a:pt x="5599" y="3058"/>
                </a:lnTo>
                <a:lnTo>
                  <a:pt x="5589" y="3038"/>
                </a:lnTo>
                <a:lnTo>
                  <a:pt x="5583" y="3017"/>
                </a:lnTo>
                <a:lnTo>
                  <a:pt x="5580" y="2984"/>
                </a:lnTo>
                <a:lnTo>
                  <a:pt x="5571" y="2960"/>
                </a:lnTo>
                <a:lnTo>
                  <a:pt x="5560" y="2940"/>
                </a:lnTo>
                <a:lnTo>
                  <a:pt x="5552" y="2920"/>
                </a:lnTo>
                <a:lnTo>
                  <a:pt x="5551" y="2907"/>
                </a:lnTo>
                <a:lnTo>
                  <a:pt x="5554" y="2897"/>
                </a:lnTo>
                <a:lnTo>
                  <a:pt x="5561" y="2880"/>
                </a:lnTo>
                <a:lnTo>
                  <a:pt x="5562" y="2864"/>
                </a:lnTo>
                <a:lnTo>
                  <a:pt x="5568" y="2846"/>
                </a:lnTo>
                <a:lnTo>
                  <a:pt x="5580" y="2835"/>
                </a:lnTo>
                <a:lnTo>
                  <a:pt x="5589" y="2821"/>
                </a:lnTo>
                <a:lnTo>
                  <a:pt x="5595" y="2807"/>
                </a:lnTo>
                <a:lnTo>
                  <a:pt x="5625" y="2777"/>
                </a:lnTo>
                <a:lnTo>
                  <a:pt x="5632" y="2754"/>
                </a:lnTo>
                <a:lnTo>
                  <a:pt x="5654" y="2722"/>
                </a:lnTo>
                <a:lnTo>
                  <a:pt x="5670" y="2698"/>
                </a:lnTo>
                <a:lnTo>
                  <a:pt x="5678" y="2680"/>
                </a:lnTo>
                <a:lnTo>
                  <a:pt x="5682" y="2665"/>
                </a:lnTo>
                <a:lnTo>
                  <a:pt x="5704" y="2635"/>
                </a:lnTo>
                <a:lnTo>
                  <a:pt x="5727" y="2605"/>
                </a:lnTo>
                <a:lnTo>
                  <a:pt x="5745" y="2587"/>
                </a:lnTo>
                <a:lnTo>
                  <a:pt x="5757" y="2566"/>
                </a:lnTo>
                <a:lnTo>
                  <a:pt x="5775" y="2551"/>
                </a:lnTo>
                <a:lnTo>
                  <a:pt x="5797" y="2540"/>
                </a:lnTo>
                <a:lnTo>
                  <a:pt x="5817" y="2531"/>
                </a:lnTo>
                <a:lnTo>
                  <a:pt x="5842" y="2515"/>
                </a:lnTo>
                <a:lnTo>
                  <a:pt x="5868" y="2485"/>
                </a:lnTo>
                <a:lnTo>
                  <a:pt x="5893" y="2462"/>
                </a:lnTo>
                <a:lnTo>
                  <a:pt x="5910" y="2448"/>
                </a:lnTo>
                <a:lnTo>
                  <a:pt x="5912" y="2430"/>
                </a:lnTo>
                <a:lnTo>
                  <a:pt x="5914" y="2414"/>
                </a:lnTo>
                <a:lnTo>
                  <a:pt x="5913" y="2398"/>
                </a:lnTo>
                <a:lnTo>
                  <a:pt x="5908" y="2378"/>
                </a:lnTo>
                <a:lnTo>
                  <a:pt x="5915" y="2362"/>
                </a:lnTo>
                <a:lnTo>
                  <a:pt x="5934" y="2331"/>
                </a:lnTo>
                <a:lnTo>
                  <a:pt x="5940" y="2313"/>
                </a:lnTo>
                <a:lnTo>
                  <a:pt x="5960" y="2298"/>
                </a:lnTo>
                <a:lnTo>
                  <a:pt x="5972" y="2285"/>
                </a:lnTo>
                <a:lnTo>
                  <a:pt x="6010" y="2268"/>
                </a:lnTo>
                <a:lnTo>
                  <a:pt x="6050" y="2247"/>
                </a:lnTo>
                <a:lnTo>
                  <a:pt x="6065" y="2227"/>
                </a:lnTo>
                <a:lnTo>
                  <a:pt x="6075" y="2212"/>
                </a:lnTo>
                <a:lnTo>
                  <a:pt x="6091" y="2191"/>
                </a:lnTo>
                <a:lnTo>
                  <a:pt x="6100" y="2178"/>
                </a:lnTo>
                <a:lnTo>
                  <a:pt x="6109" y="2166"/>
                </a:lnTo>
                <a:lnTo>
                  <a:pt x="6127" y="2170"/>
                </a:lnTo>
                <a:lnTo>
                  <a:pt x="6145" y="2183"/>
                </a:lnTo>
                <a:lnTo>
                  <a:pt x="6165" y="2196"/>
                </a:lnTo>
                <a:lnTo>
                  <a:pt x="6191" y="2199"/>
                </a:lnTo>
                <a:lnTo>
                  <a:pt x="6211" y="2202"/>
                </a:lnTo>
                <a:lnTo>
                  <a:pt x="6224" y="2203"/>
                </a:lnTo>
                <a:lnTo>
                  <a:pt x="6246" y="2207"/>
                </a:lnTo>
                <a:cubicBezTo>
                  <a:pt x="6251" y="2207"/>
                  <a:pt x="6256" y="2207"/>
                  <a:pt x="6261" y="2206"/>
                </a:cubicBezTo>
                <a:cubicBezTo>
                  <a:pt x="6267" y="2205"/>
                  <a:pt x="6272" y="2204"/>
                  <a:pt x="6278" y="2202"/>
                </a:cubicBezTo>
                <a:lnTo>
                  <a:pt x="6303" y="2190"/>
                </a:lnTo>
                <a:lnTo>
                  <a:pt x="6331" y="2169"/>
                </a:lnTo>
                <a:lnTo>
                  <a:pt x="6354" y="2154"/>
                </a:lnTo>
                <a:lnTo>
                  <a:pt x="6395" y="2138"/>
                </a:lnTo>
                <a:lnTo>
                  <a:pt x="6435" y="2125"/>
                </a:lnTo>
                <a:lnTo>
                  <a:pt x="6462" y="2124"/>
                </a:lnTo>
                <a:lnTo>
                  <a:pt x="6490" y="2112"/>
                </a:lnTo>
                <a:lnTo>
                  <a:pt x="6510" y="2104"/>
                </a:lnTo>
                <a:lnTo>
                  <a:pt x="6540" y="2107"/>
                </a:lnTo>
                <a:lnTo>
                  <a:pt x="6558" y="2116"/>
                </a:lnTo>
                <a:lnTo>
                  <a:pt x="6594" y="2117"/>
                </a:lnTo>
                <a:lnTo>
                  <a:pt x="6628" y="2121"/>
                </a:lnTo>
                <a:lnTo>
                  <a:pt x="6661" y="2122"/>
                </a:lnTo>
                <a:lnTo>
                  <a:pt x="6704" y="2116"/>
                </a:lnTo>
                <a:lnTo>
                  <a:pt x="6735" y="2108"/>
                </a:lnTo>
                <a:lnTo>
                  <a:pt x="6775" y="2093"/>
                </a:lnTo>
                <a:lnTo>
                  <a:pt x="6801" y="2087"/>
                </a:lnTo>
                <a:lnTo>
                  <a:pt x="6816" y="2096"/>
                </a:lnTo>
                <a:lnTo>
                  <a:pt x="6836" y="2108"/>
                </a:lnTo>
                <a:lnTo>
                  <a:pt x="6842" y="2124"/>
                </a:lnTo>
                <a:lnTo>
                  <a:pt x="6834" y="2132"/>
                </a:lnTo>
                <a:lnTo>
                  <a:pt x="6827" y="2150"/>
                </a:lnTo>
                <a:lnTo>
                  <a:pt x="6836" y="2162"/>
                </a:lnTo>
                <a:lnTo>
                  <a:pt x="6846" y="2181"/>
                </a:lnTo>
                <a:lnTo>
                  <a:pt x="6847" y="2196"/>
                </a:lnTo>
                <a:lnTo>
                  <a:pt x="6833" y="2217"/>
                </a:lnTo>
                <a:lnTo>
                  <a:pt x="6825" y="2232"/>
                </a:lnTo>
                <a:lnTo>
                  <a:pt x="6834" y="2249"/>
                </a:lnTo>
                <a:lnTo>
                  <a:pt x="6867" y="2277"/>
                </a:lnTo>
                <a:lnTo>
                  <a:pt x="6888" y="2299"/>
                </a:lnTo>
                <a:lnTo>
                  <a:pt x="6900" y="2310"/>
                </a:lnTo>
                <a:lnTo>
                  <a:pt x="6918" y="2311"/>
                </a:lnTo>
                <a:lnTo>
                  <a:pt x="6953" y="2311"/>
                </a:lnTo>
                <a:lnTo>
                  <a:pt x="6991" y="2323"/>
                </a:lnTo>
                <a:lnTo>
                  <a:pt x="7014" y="2326"/>
                </a:lnTo>
                <a:lnTo>
                  <a:pt x="7045" y="2342"/>
                </a:lnTo>
                <a:lnTo>
                  <a:pt x="7060" y="2367"/>
                </a:lnTo>
                <a:lnTo>
                  <a:pt x="7075" y="2389"/>
                </a:lnTo>
                <a:lnTo>
                  <a:pt x="7086" y="2406"/>
                </a:lnTo>
                <a:lnTo>
                  <a:pt x="7129" y="2412"/>
                </a:lnTo>
                <a:lnTo>
                  <a:pt x="7154" y="2421"/>
                </a:lnTo>
                <a:lnTo>
                  <a:pt x="7176" y="2429"/>
                </a:lnTo>
                <a:lnTo>
                  <a:pt x="7211" y="2442"/>
                </a:lnTo>
                <a:lnTo>
                  <a:pt x="7230" y="2445"/>
                </a:lnTo>
                <a:lnTo>
                  <a:pt x="7251" y="2438"/>
                </a:lnTo>
                <a:lnTo>
                  <a:pt x="7274" y="2414"/>
                </a:lnTo>
                <a:lnTo>
                  <a:pt x="7296" y="2392"/>
                </a:lnTo>
                <a:lnTo>
                  <a:pt x="7292" y="2378"/>
                </a:lnTo>
                <a:lnTo>
                  <a:pt x="7279" y="2365"/>
                </a:lnTo>
                <a:lnTo>
                  <a:pt x="7278" y="2343"/>
                </a:lnTo>
                <a:lnTo>
                  <a:pt x="7293" y="2324"/>
                </a:lnTo>
                <a:lnTo>
                  <a:pt x="7317" y="2308"/>
                </a:lnTo>
                <a:lnTo>
                  <a:pt x="7342" y="2312"/>
                </a:lnTo>
                <a:lnTo>
                  <a:pt x="7377" y="2314"/>
                </a:lnTo>
                <a:lnTo>
                  <a:pt x="7400" y="2322"/>
                </a:lnTo>
                <a:lnTo>
                  <a:pt x="7420" y="2329"/>
                </a:lnTo>
                <a:lnTo>
                  <a:pt x="7443" y="2340"/>
                </a:lnTo>
                <a:lnTo>
                  <a:pt x="7471" y="2361"/>
                </a:lnTo>
                <a:lnTo>
                  <a:pt x="7497" y="2372"/>
                </a:lnTo>
                <a:lnTo>
                  <a:pt x="7517" y="2374"/>
                </a:lnTo>
                <a:lnTo>
                  <a:pt x="7540" y="2380"/>
                </a:lnTo>
                <a:lnTo>
                  <a:pt x="7560" y="2380"/>
                </a:lnTo>
                <a:lnTo>
                  <a:pt x="7579" y="2384"/>
                </a:lnTo>
                <a:lnTo>
                  <a:pt x="7605" y="2393"/>
                </a:lnTo>
                <a:lnTo>
                  <a:pt x="7624" y="2399"/>
                </a:lnTo>
                <a:lnTo>
                  <a:pt x="7655" y="2404"/>
                </a:lnTo>
                <a:lnTo>
                  <a:pt x="7682" y="2412"/>
                </a:lnTo>
                <a:lnTo>
                  <a:pt x="7707" y="2411"/>
                </a:lnTo>
                <a:lnTo>
                  <a:pt x="7734" y="2405"/>
                </a:lnTo>
                <a:lnTo>
                  <a:pt x="7764" y="2396"/>
                </a:lnTo>
                <a:lnTo>
                  <a:pt x="7782" y="2394"/>
                </a:lnTo>
                <a:lnTo>
                  <a:pt x="7806" y="2394"/>
                </a:lnTo>
                <a:lnTo>
                  <a:pt x="7823" y="2403"/>
                </a:lnTo>
                <a:lnTo>
                  <a:pt x="7841" y="2416"/>
                </a:lnTo>
                <a:lnTo>
                  <a:pt x="7848" y="2413"/>
                </a:lnTo>
                <a:lnTo>
                  <a:pt x="7870" y="2418"/>
                </a:lnTo>
                <a:lnTo>
                  <a:pt x="7897" y="2399"/>
                </a:lnTo>
                <a:lnTo>
                  <a:pt x="7922" y="2397"/>
                </a:lnTo>
                <a:lnTo>
                  <a:pt x="7940" y="2393"/>
                </a:lnTo>
                <a:lnTo>
                  <a:pt x="7951" y="2378"/>
                </a:lnTo>
                <a:lnTo>
                  <a:pt x="7961" y="2364"/>
                </a:lnTo>
                <a:cubicBezTo>
                  <a:pt x="7967" y="2354"/>
                  <a:pt x="7970" y="2343"/>
                  <a:pt x="7971" y="2332"/>
                </a:cubicBezTo>
                <a:cubicBezTo>
                  <a:pt x="7972" y="2323"/>
                  <a:pt x="7971" y="2314"/>
                  <a:pt x="7970" y="2306"/>
                </a:cubicBezTo>
                <a:lnTo>
                  <a:pt x="7967" y="2279"/>
                </a:lnTo>
                <a:lnTo>
                  <a:pt x="7982" y="2252"/>
                </a:lnTo>
                <a:lnTo>
                  <a:pt x="7984" y="2221"/>
                </a:lnTo>
                <a:lnTo>
                  <a:pt x="7986" y="2194"/>
                </a:lnTo>
                <a:lnTo>
                  <a:pt x="7982" y="2156"/>
                </a:lnTo>
                <a:lnTo>
                  <a:pt x="7992" y="2142"/>
                </a:lnTo>
                <a:lnTo>
                  <a:pt x="7992" y="2114"/>
                </a:lnTo>
                <a:lnTo>
                  <a:pt x="7969" y="2109"/>
                </a:lnTo>
                <a:lnTo>
                  <a:pt x="7949" y="2100"/>
                </a:lnTo>
                <a:lnTo>
                  <a:pt x="7924" y="2104"/>
                </a:lnTo>
                <a:lnTo>
                  <a:pt x="7898" y="2118"/>
                </a:lnTo>
                <a:lnTo>
                  <a:pt x="7878" y="2133"/>
                </a:lnTo>
                <a:lnTo>
                  <a:pt x="7866" y="2135"/>
                </a:lnTo>
                <a:lnTo>
                  <a:pt x="7826" y="2139"/>
                </a:lnTo>
                <a:lnTo>
                  <a:pt x="7792" y="2122"/>
                </a:lnTo>
                <a:lnTo>
                  <a:pt x="7782" y="2110"/>
                </a:lnTo>
                <a:lnTo>
                  <a:pt x="7756" y="2105"/>
                </a:lnTo>
                <a:lnTo>
                  <a:pt x="7734" y="2113"/>
                </a:lnTo>
                <a:lnTo>
                  <a:pt x="7723" y="2132"/>
                </a:lnTo>
                <a:lnTo>
                  <a:pt x="7699" y="2136"/>
                </a:lnTo>
                <a:lnTo>
                  <a:pt x="7686" y="2132"/>
                </a:lnTo>
                <a:lnTo>
                  <a:pt x="7671" y="2128"/>
                </a:lnTo>
                <a:lnTo>
                  <a:pt x="7651" y="2130"/>
                </a:lnTo>
                <a:lnTo>
                  <a:pt x="7640" y="2110"/>
                </a:lnTo>
                <a:lnTo>
                  <a:pt x="7617" y="2104"/>
                </a:lnTo>
                <a:lnTo>
                  <a:pt x="7602" y="2092"/>
                </a:lnTo>
                <a:lnTo>
                  <a:pt x="7597" y="2071"/>
                </a:lnTo>
                <a:lnTo>
                  <a:pt x="7588" y="2061"/>
                </a:lnTo>
                <a:lnTo>
                  <a:pt x="7577" y="2039"/>
                </a:lnTo>
                <a:lnTo>
                  <a:pt x="7583" y="2001"/>
                </a:lnTo>
                <a:lnTo>
                  <a:pt x="7562" y="1981"/>
                </a:lnTo>
                <a:lnTo>
                  <a:pt x="7547" y="1981"/>
                </a:lnTo>
                <a:lnTo>
                  <a:pt x="7527" y="1977"/>
                </a:lnTo>
                <a:lnTo>
                  <a:pt x="7531" y="1955"/>
                </a:lnTo>
                <a:lnTo>
                  <a:pt x="7547" y="1952"/>
                </a:lnTo>
                <a:lnTo>
                  <a:pt x="7562" y="1939"/>
                </a:lnTo>
                <a:lnTo>
                  <a:pt x="7584" y="1939"/>
                </a:lnTo>
                <a:lnTo>
                  <a:pt x="7598" y="1954"/>
                </a:lnTo>
                <a:lnTo>
                  <a:pt x="7616" y="1954"/>
                </a:lnTo>
                <a:lnTo>
                  <a:pt x="7626" y="1941"/>
                </a:lnTo>
                <a:lnTo>
                  <a:pt x="7642" y="1927"/>
                </a:lnTo>
                <a:lnTo>
                  <a:pt x="7660" y="1915"/>
                </a:lnTo>
                <a:lnTo>
                  <a:pt x="7665" y="1897"/>
                </a:lnTo>
                <a:lnTo>
                  <a:pt x="7697" y="1886"/>
                </a:lnTo>
                <a:lnTo>
                  <a:pt x="7710" y="1885"/>
                </a:lnTo>
                <a:lnTo>
                  <a:pt x="7726" y="1899"/>
                </a:lnTo>
                <a:lnTo>
                  <a:pt x="7765" y="1882"/>
                </a:lnTo>
                <a:lnTo>
                  <a:pt x="7802" y="1855"/>
                </a:lnTo>
                <a:lnTo>
                  <a:pt x="7832" y="1846"/>
                </a:lnTo>
                <a:lnTo>
                  <a:pt x="7877" y="1848"/>
                </a:lnTo>
                <a:lnTo>
                  <a:pt x="7916" y="1861"/>
                </a:lnTo>
                <a:lnTo>
                  <a:pt x="7945" y="1861"/>
                </a:lnTo>
                <a:lnTo>
                  <a:pt x="7971" y="1868"/>
                </a:lnTo>
                <a:lnTo>
                  <a:pt x="7991" y="1882"/>
                </a:lnTo>
                <a:lnTo>
                  <a:pt x="8018" y="1904"/>
                </a:lnTo>
                <a:lnTo>
                  <a:pt x="8037" y="1909"/>
                </a:lnTo>
                <a:lnTo>
                  <a:pt x="8062" y="1911"/>
                </a:lnTo>
                <a:lnTo>
                  <a:pt x="8069" y="1920"/>
                </a:lnTo>
                <a:lnTo>
                  <a:pt x="8098" y="1920"/>
                </a:lnTo>
                <a:lnTo>
                  <a:pt x="8116" y="1913"/>
                </a:lnTo>
                <a:lnTo>
                  <a:pt x="8137" y="1907"/>
                </a:lnTo>
                <a:lnTo>
                  <a:pt x="8170" y="1902"/>
                </a:lnTo>
                <a:lnTo>
                  <a:pt x="8178" y="1891"/>
                </a:lnTo>
                <a:lnTo>
                  <a:pt x="8179" y="1874"/>
                </a:lnTo>
                <a:lnTo>
                  <a:pt x="8192" y="1870"/>
                </a:lnTo>
                <a:lnTo>
                  <a:pt x="8192" y="1844"/>
                </a:lnTo>
                <a:lnTo>
                  <a:pt x="8194" y="1823"/>
                </a:lnTo>
                <a:lnTo>
                  <a:pt x="8195" y="1823"/>
                </a:lnTo>
                <a:lnTo>
                  <a:pt x="8185" y="1801"/>
                </a:lnTo>
                <a:lnTo>
                  <a:pt x="8164" y="1785"/>
                </a:lnTo>
                <a:lnTo>
                  <a:pt x="8137" y="1771"/>
                </a:lnTo>
                <a:lnTo>
                  <a:pt x="8116" y="1750"/>
                </a:lnTo>
                <a:lnTo>
                  <a:pt x="8087" y="1745"/>
                </a:lnTo>
                <a:lnTo>
                  <a:pt x="8058" y="1725"/>
                </a:lnTo>
                <a:cubicBezTo>
                  <a:pt x="8051" y="1718"/>
                  <a:pt x="8042" y="1712"/>
                  <a:pt x="8032" y="1708"/>
                </a:cubicBezTo>
                <a:cubicBezTo>
                  <a:pt x="8025" y="1705"/>
                  <a:pt x="8018" y="1704"/>
                  <a:pt x="8012" y="1703"/>
                </a:cubicBezTo>
                <a:lnTo>
                  <a:pt x="7993" y="1695"/>
                </a:lnTo>
                <a:lnTo>
                  <a:pt x="7996" y="1681"/>
                </a:lnTo>
                <a:lnTo>
                  <a:pt x="8011" y="1666"/>
                </a:lnTo>
                <a:lnTo>
                  <a:pt x="8016" y="1640"/>
                </a:lnTo>
                <a:lnTo>
                  <a:pt x="8017" y="1615"/>
                </a:lnTo>
                <a:lnTo>
                  <a:pt x="8033" y="1593"/>
                </a:lnTo>
                <a:lnTo>
                  <a:pt x="8044" y="1579"/>
                </a:lnTo>
                <a:lnTo>
                  <a:pt x="8020" y="1567"/>
                </a:lnTo>
                <a:lnTo>
                  <a:pt x="8001" y="1570"/>
                </a:lnTo>
                <a:lnTo>
                  <a:pt x="7976" y="1581"/>
                </a:lnTo>
                <a:lnTo>
                  <a:pt x="7956" y="1593"/>
                </a:lnTo>
                <a:lnTo>
                  <a:pt x="7928" y="1607"/>
                </a:lnTo>
                <a:lnTo>
                  <a:pt x="7906" y="1619"/>
                </a:lnTo>
                <a:lnTo>
                  <a:pt x="7884" y="1626"/>
                </a:lnTo>
                <a:lnTo>
                  <a:pt x="7877" y="1640"/>
                </a:lnTo>
                <a:cubicBezTo>
                  <a:pt x="7881" y="1644"/>
                  <a:pt x="7886" y="1647"/>
                  <a:pt x="7891" y="1651"/>
                </a:cubicBezTo>
                <a:cubicBezTo>
                  <a:pt x="7897" y="1655"/>
                  <a:pt x="7904" y="1660"/>
                  <a:pt x="7911" y="1664"/>
                </a:cubicBezTo>
                <a:lnTo>
                  <a:pt x="7932" y="1660"/>
                </a:lnTo>
                <a:lnTo>
                  <a:pt x="7943" y="1665"/>
                </a:lnTo>
                <a:lnTo>
                  <a:pt x="7947" y="1683"/>
                </a:lnTo>
                <a:lnTo>
                  <a:pt x="7900" y="1693"/>
                </a:lnTo>
                <a:lnTo>
                  <a:pt x="7879" y="1707"/>
                </a:lnTo>
                <a:lnTo>
                  <a:pt x="7867" y="1716"/>
                </a:lnTo>
                <a:lnTo>
                  <a:pt x="7840" y="1714"/>
                </a:lnTo>
                <a:lnTo>
                  <a:pt x="7824" y="1695"/>
                </a:lnTo>
                <a:lnTo>
                  <a:pt x="7797" y="1673"/>
                </a:lnTo>
                <a:lnTo>
                  <a:pt x="7800" y="1661"/>
                </a:lnTo>
                <a:lnTo>
                  <a:pt x="7824" y="1660"/>
                </a:lnTo>
                <a:lnTo>
                  <a:pt x="7818" y="1641"/>
                </a:lnTo>
                <a:lnTo>
                  <a:pt x="7804" y="1635"/>
                </a:lnTo>
                <a:lnTo>
                  <a:pt x="7776" y="1633"/>
                </a:lnTo>
                <a:lnTo>
                  <a:pt x="7776" y="1609"/>
                </a:lnTo>
                <a:lnTo>
                  <a:pt x="7766" y="1595"/>
                </a:lnTo>
                <a:lnTo>
                  <a:pt x="7735" y="1610"/>
                </a:lnTo>
                <a:lnTo>
                  <a:pt x="7696" y="1627"/>
                </a:lnTo>
                <a:lnTo>
                  <a:pt x="7666" y="1656"/>
                </a:lnTo>
                <a:lnTo>
                  <a:pt x="7650" y="1676"/>
                </a:lnTo>
                <a:lnTo>
                  <a:pt x="7636" y="1711"/>
                </a:lnTo>
                <a:lnTo>
                  <a:pt x="7627" y="1736"/>
                </a:lnTo>
                <a:lnTo>
                  <a:pt x="7611" y="1772"/>
                </a:lnTo>
                <a:lnTo>
                  <a:pt x="7608" y="1791"/>
                </a:lnTo>
                <a:cubicBezTo>
                  <a:pt x="7603" y="1801"/>
                  <a:pt x="7601" y="1812"/>
                  <a:pt x="7599" y="1822"/>
                </a:cubicBezTo>
                <a:cubicBezTo>
                  <a:pt x="7598" y="1832"/>
                  <a:pt x="7599" y="1842"/>
                  <a:pt x="7600" y="1851"/>
                </a:cubicBezTo>
                <a:cubicBezTo>
                  <a:pt x="7610" y="1858"/>
                  <a:pt x="7619" y="1866"/>
                  <a:pt x="7627" y="1875"/>
                </a:cubicBezTo>
                <a:cubicBezTo>
                  <a:pt x="7632" y="1878"/>
                  <a:pt x="7635" y="1882"/>
                  <a:pt x="7639" y="1887"/>
                </a:cubicBezTo>
                <a:lnTo>
                  <a:pt x="7629" y="1898"/>
                </a:lnTo>
                <a:lnTo>
                  <a:pt x="7590" y="1905"/>
                </a:lnTo>
                <a:lnTo>
                  <a:pt x="7575" y="1910"/>
                </a:lnTo>
                <a:lnTo>
                  <a:pt x="7544" y="1918"/>
                </a:lnTo>
                <a:lnTo>
                  <a:pt x="7513" y="1900"/>
                </a:lnTo>
                <a:lnTo>
                  <a:pt x="7483" y="1900"/>
                </a:lnTo>
                <a:lnTo>
                  <a:pt x="7445" y="1904"/>
                </a:lnTo>
                <a:lnTo>
                  <a:pt x="7435" y="1920"/>
                </a:lnTo>
                <a:lnTo>
                  <a:pt x="7432" y="1944"/>
                </a:lnTo>
                <a:lnTo>
                  <a:pt x="7416" y="1933"/>
                </a:lnTo>
                <a:lnTo>
                  <a:pt x="7398" y="1928"/>
                </a:lnTo>
                <a:lnTo>
                  <a:pt x="7380" y="1927"/>
                </a:lnTo>
                <a:cubicBezTo>
                  <a:pt x="7374" y="1928"/>
                  <a:pt x="7367" y="1932"/>
                  <a:pt x="7364" y="1938"/>
                </a:cubicBezTo>
                <a:cubicBezTo>
                  <a:pt x="7360" y="1945"/>
                  <a:pt x="7361" y="1954"/>
                  <a:pt x="7366" y="1960"/>
                </a:cubicBezTo>
                <a:lnTo>
                  <a:pt x="7382" y="1988"/>
                </a:lnTo>
                <a:cubicBezTo>
                  <a:pt x="7392" y="1997"/>
                  <a:pt x="7399" y="2007"/>
                  <a:pt x="7402" y="2019"/>
                </a:cubicBezTo>
                <a:cubicBezTo>
                  <a:pt x="7405" y="2025"/>
                  <a:pt x="7406" y="2031"/>
                  <a:pt x="7406" y="2038"/>
                </a:cubicBezTo>
                <a:cubicBezTo>
                  <a:pt x="7404" y="2045"/>
                  <a:pt x="7403" y="2052"/>
                  <a:pt x="7402" y="2059"/>
                </a:cubicBezTo>
                <a:cubicBezTo>
                  <a:pt x="7402" y="2067"/>
                  <a:pt x="7402" y="2075"/>
                  <a:pt x="7402" y="2083"/>
                </a:cubicBezTo>
                <a:lnTo>
                  <a:pt x="7400" y="2106"/>
                </a:lnTo>
                <a:lnTo>
                  <a:pt x="7369" y="2115"/>
                </a:lnTo>
                <a:cubicBezTo>
                  <a:pt x="7364" y="2115"/>
                  <a:pt x="7358" y="2113"/>
                  <a:pt x="7354" y="2110"/>
                </a:cubicBezTo>
                <a:cubicBezTo>
                  <a:pt x="7347" y="2106"/>
                  <a:pt x="7343" y="2100"/>
                  <a:pt x="7342" y="2092"/>
                </a:cubicBezTo>
                <a:lnTo>
                  <a:pt x="7332" y="2065"/>
                </a:lnTo>
                <a:lnTo>
                  <a:pt x="7316" y="2047"/>
                </a:lnTo>
                <a:lnTo>
                  <a:pt x="7328" y="2038"/>
                </a:lnTo>
                <a:lnTo>
                  <a:pt x="7358" y="2043"/>
                </a:lnTo>
                <a:lnTo>
                  <a:pt x="7370" y="2023"/>
                </a:lnTo>
                <a:lnTo>
                  <a:pt x="7358" y="2012"/>
                </a:lnTo>
                <a:lnTo>
                  <a:pt x="7337" y="2001"/>
                </a:lnTo>
                <a:lnTo>
                  <a:pt x="7320" y="2000"/>
                </a:lnTo>
                <a:lnTo>
                  <a:pt x="7297" y="1994"/>
                </a:lnTo>
                <a:lnTo>
                  <a:pt x="7267" y="1985"/>
                </a:lnTo>
                <a:lnTo>
                  <a:pt x="7254" y="1969"/>
                </a:lnTo>
                <a:lnTo>
                  <a:pt x="7237" y="1940"/>
                </a:lnTo>
                <a:lnTo>
                  <a:pt x="7236" y="1910"/>
                </a:lnTo>
                <a:lnTo>
                  <a:pt x="7232" y="1879"/>
                </a:lnTo>
                <a:lnTo>
                  <a:pt x="7221" y="1846"/>
                </a:lnTo>
                <a:lnTo>
                  <a:pt x="7199" y="1824"/>
                </a:lnTo>
                <a:lnTo>
                  <a:pt x="7170" y="1804"/>
                </a:lnTo>
                <a:cubicBezTo>
                  <a:pt x="7163" y="1800"/>
                  <a:pt x="7157" y="1796"/>
                  <a:pt x="7149" y="1794"/>
                </a:cubicBezTo>
                <a:cubicBezTo>
                  <a:pt x="7142" y="1791"/>
                  <a:pt x="7134" y="1789"/>
                  <a:pt x="7126" y="1787"/>
                </a:cubicBezTo>
                <a:lnTo>
                  <a:pt x="7104" y="1779"/>
                </a:lnTo>
                <a:lnTo>
                  <a:pt x="7090" y="1766"/>
                </a:lnTo>
                <a:lnTo>
                  <a:pt x="7071" y="1742"/>
                </a:lnTo>
                <a:cubicBezTo>
                  <a:pt x="7065" y="1735"/>
                  <a:pt x="7057" y="1729"/>
                  <a:pt x="7049" y="1725"/>
                </a:cubicBezTo>
                <a:cubicBezTo>
                  <a:pt x="7037" y="1718"/>
                  <a:pt x="7023" y="1713"/>
                  <a:pt x="7009" y="1712"/>
                </a:cubicBezTo>
                <a:lnTo>
                  <a:pt x="6974" y="1696"/>
                </a:lnTo>
                <a:lnTo>
                  <a:pt x="6955" y="1665"/>
                </a:lnTo>
                <a:lnTo>
                  <a:pt x="6931" y="1661"/>
                </a:lnTo>
                <a:lnTo>
                  <a:pt x="6899" y="1679"/>
                </a:lnTo>
                <a:lnTo>
                  <a:pt x="6899" y="1714"/>
                </a:lnTo>
                <a:lnTo>
                  <a:pt x="6932" y="1737"/>
                </a:lnTo>
                <a:lnTo>
                  <a:pt x="6956" y="1747"/>
                </a:lnTo>
                <a:lnTo>
                  <a:pt x="6975" y="1762"/>
                </a:lnTo>
                <a:lnTo>
                  <a:pt x="6968" y="1793"/>
                </a:lnTo>
                <a:lnTo>
                  <a:pt x="6999" y="1823"/>
                </a:lnTo>
                <a:lnTo>
                  <a:pt x="7026" y="1828"/>
                </a:lnTo>
                <a:lnTo>
                  <a:pt x="7050" y="1861"/>
                </a:lnTo>
                <a:lnTo>
                  <a:pt x="7087" y="1877"/>
                </a:lnTo>
                <a:lnTo>
                  <a:pt x="7117" y="1894"/>
                </a:lnTo>
                <a:lnTo>
                  <a:pt x="7158" y="1914"/>
                </a:lnTo>
                <a:lnTo>
                  <a:pt x="7179" y="1927"/>
                </a:lnTo>
                <a:lnTo>
                  <a:pt x="7193" y="1942"/>
                </a:lnTo>
                <a:lnTo>
                  <a:pt x="7181" y="1947"/>
                </a:lnTo>
                <a:lnTo>
                  <a:pt x="7157" y="1942"/>
                </a:lnTo>
                <a:lnTo>
                  <a:pt x="7149" y="1932"/>
                </a:lnTo>
                <a:lnTo>
                  <a:pt x="7136" y="1928"/>
                </a:lnTo>
                <a:lnTo>
                  <a:pt x="7114" y="1929"/>
                </a:lnTo>
                <a:lnTo>
                  <a:pt x="7104" y="1945"/>
                </a:lnTo>
                <a:lnTo>
                  <a:pt x="7107" y="1958"/>
                </a:lnTo>
                <a:lnTo>
                  <a:pt x="7114" y="1975"/>
                </a:lnTo>
                <a:lnTo>
                  <a:pt x="7121" y="1993"/>
                </a:lnTo>
                <a:lnTo>
                  <a:pt x="7116" y="2005"/>
                </a:lnTo>
                <a:lnTo>
                  <a:pt x="7100" y="2023"/>
                </a:lnTo>
                <a:lnTo>
                  <a:pt x="7087" y="2036"/>
                </a:lnTo>
                <a:lnTo>
                  <a:pt x="7079" y="2048"/>
                </a:lnTo>
                <a:lnTo>
                  <a:pt x="7062" y="2044"/>
                </a:lnTo>
                <a:lnTo>
                  <a:pt x="7068" y="2020"/>
                </a:lnTo>
                <a:lnTo>
                  <a:pt x="7065" y="2006"/>
                </a:lnTo>
                <a:lnTo>
                  <a:pt x="7091" y="1992"/>
                </a:lnTo>
                <a:lnTo>
                  <a:pt x="7074" y="1970"/>
                </a:lnTo>
                <a:lnTo>
                  <a:pt x="7054" y="1943"/>
                </a:lnTo>
                <a:lnTo>
                  <a:pt x="7038" y="1922"/>
                </a:lnTo>
                <a:lnTo>
                  <a:pt x="7030" y="1912"/>
                </a:lnTo>
                <a:lnTo>
                  <a:pt x="7006" y="1898"/>
                </a:lnTo>
                <a:lnTo>
                  <a:pt x="6990" y="1891"/>
                </a:lnTo>
                <a:lnTo>
                  <a:pt x="6970" y="1881"/>
                </a:lnTo>
                <a:lnTo>
                  <a:pt x="6954" y="1870"/>
                </a:lnTo>
                <a:lnTo>
                  <a:pt x="6938" y="1861"/>
                </a:lnTo>
                <a:cubicBezTo>
                  <a:pt x="6927" y="1849"/>
                  <a:pt x="6913" y="1840"/>
                  <a:pt x="6897" y="1834"/>
                </a:cubicBezTo>
                <a:cubicBezTo>
                  <a:pt x="6888" y="1831"/>
                  <a:pt x="6879" y="1828"/>
                  <a:pt x="6870" y="1825"/>
                </a:cubicBezTo>
                <a:cubicBezTo>
                  <a:pt x="6861" y="1821"/>
                  <a:pt x="6852" y="1816"/>
                  <a:pt x="6844" y="1811"/>
                </a:cubicBezTo>
                <a:lnTo>
                  <a:pt x="6832" y="1792"/>
                </a:lnTo>
                <a:lnTo>
                  <a:pt x="6837" y="1762"/>
                </a:lnTo>
                <a:lnTo>
                  <a:pt x="6813" y="1733"/>
                </a:lnTo>
                <a:lnTo>
                  <a:pt x="6793" y="1715"/>
                </a:lnTo>
                <a:lnTo>
                  <a:pt x="6769" y="1720"/>
                </a:lnTo>
                <a:lnTo>
                  <a:pt x="6754" y="1726"/>
                </a:lnTo>
                <a:lnTo>
                  <a:pt x="6732" y="1736"/>
                </a:lnTo>
                <a:cubicBezTo>
                  <a:pt x="6722" y="1744"/>
                  <a:pt x="6712" y="1751"/>
                  <a:pt x="6700" y="1756"/>
                </a:cubicBezTo>
                <a:cubicBezTo>
                  <a:pt x="6690" y="1761"/>
                  <a:pt x="6680" y="1764"/>
                  <a:pt x="6669" y="1766"/>
                </a:cubicBezTo>
                <a:lnTo>
                  <a:pt x="6641" y="1780"/>
                </a:lnTo>
                <a:lnTo>
                  <a:pt x="6626" y="1784"/>
                </a:lnTo>
                <a:lnTo>
                  <a:pt x="6598" y="1770"/>
                </a:lnTo>
                <a:lnTo>
                  <a:pt x="6582" y="1761"/>
                </a:lnTo>
                <a:lnTo>
                  <a:pt x="6557" y="1769"/>
                </a:lnTo>
                <a:lnTo>
                  <a:pt x="6546" y="1775"/>
                </a:lnTo>
                <a:lnTo>
                  <a:pt x="6514" y="1785"/>
                </a:lnTo>
                <a:lnTo>
                  <a:pt x="6490" y="1794"/>
                </a:lnTo>
                <a:lnTo>
                  <a:pt x="6492" y="1816"/>
                </a:lnTo>
                <a:lnTo>
                  <a:pt x="6506" y="1815"/>
                </a:lnTo>
                <a:lnTo>
                  <a:pt x="6521" y="1839"/>
                </a:lnTo>
                <a:lnTo>
                  <a:pt x="6509" y="1841"/>
                </a:lnTo>
                <a:lnTo>
                  <a:pt x="6488" y="1852"/>
                </a:lnTo>
                <a:lnTo>
                  <a:pt x="6464" y="1872"/>
                </a:lnTo>
                <a:cubicBezTo>
                  <a:pt x="6456" y="1879"/>
                  <a:pt x="6447" y="1884"/>
                  <a:pt x="6437" y="1888"/>
                </a:cubicBezTo>
                <a:cubicBezTo>
                  <a:pt x="6426" y="1892"/>
                  <a:pt x="6413" y="1894"/>
                  <a:pt x="6405" y="1903"/>
                </a:cubicBezTo>
                <a:cubicBezTo>
                  <a:pt x="6402" y="1906"/>
                  <a:pt x="6400" y="1910"/>
                  <a:pt x="6398" y="1913"/>
                </a:cubicBezTo>
                <a:lnTo>
                  <a:pt x="6396" y="1932"/>
                </a:lnTo>
                <a:lnTo>
                  <a:pt x="6369" y="1964"/>
                </a:lnTo>
                <a:lnTo>
                  <a:pt x="6360" y="1978"/>
                </a:lnTo>
                <a:lnTo>
                  <a:pt x="6353" y="1993"/>
                </a:lnTo>
                <a:lnTo>
                  <a:pt x="6353" y="2020"/>
                </a:lnTo>
                <a:lnTo>
                  <a:pt x="6350" y="2034"/>
                </a:lnTo>
                <a:lnTo>
                  <a:pt x="6335" y="2045"/>
                </a:lnTo>
                <a:lnTo>
                  <a:pt x="6317" y="2059"/>
                </a:lnTo>
                <a:lnTo>
                  <a:pt x="6299" y="2072"/>
                </a:lnTo>
                <a:lnTo>
                  <a:pt x="6286" y="2082"/>
                </a:lnTo>
                <a:lnTo>
                  <a:pt x="6274" y="2102"/>
                </a:lnTo>
                <a:lnTo>
                  <a:pt x="6262" y="2110"/>
                </a:lnTo>
                <a:lnTo>
                  <a:pt x="6240" y="2116"/>
                </a:lnTo>
                <a:cubicBezTo>
                  <a:pt x="6230" y="2117"/>
                  <a:pt x="6220" y="2117"/>
                  <a:pt x="6210" y="2116"/>
                </a:cubicBezTo>
                <a:cubicBezTo>
                  <a:pt x="6201" y="2116"/>
                  <a:pt x="6193" y="2115"/>
                  <a:pt x="6184" y="2114"/>
                </a:cubicBezTo>
                <a:lnTo>
                  <a:pt x="6170" y="2113"/>
                </a:lnTo>
                <a:lnTo>
                  <a:pt x="6142" y="2115"/>
                </a:lnTo>
                <a:lnTo>
                  <a:pt x="6133" y="2125"/>
                </a:lnTo>
                <a:lnTo>
                  <a:pt x="6133" y="2140"/>
                </a:lnTo>
                <a:lnTo>
                  <a:pt x="6127" y="2153"/>
                </a:lnTo>
                <a:lnTo>
                  <a:pt x="6116" y="2140"/>
                </a:lnTo>
                <a:lnTo>
                  <a:pt x="6103" y="2138"/>
                </a:lnTo>
                <a:lnTo>
                  <a:pt x="6095" y="2123"/>
                </a:lnTo>
                <a:lnTo>
                  <a:pt x="6053" y="2097"/>
                </a:lnTo>
                <a:lnTo>
                  <a:pt x="6044" y="2090"/>
                </a:lnTo>
                <a:lnTo>
                  <a:pt x="6016" y="2079"/>
                </a:lnTo>
                <a:lnTo>
                  <a:pt x="5992" y="2084"/>
                </a:lnTo>
                <a:lnTo>
                  <a:pt x="5970" y="2076"/>
                </a:lnTo>
                <a:lnTo>
                  <a:pt x="5965" y="2055"/>
                </a:lnTo>
                <a:lnTo>
                  <a:pt x="5972" y="2039"/>
                </a:lnTo>
                <a:lnTo>
                  <a:pt x="5974" y="2019"/>
                </a:lnTo>
                <a:lnTo>
                  <a:pt x="5964" y="1999"/>
                </a:lnTo>
                <a:lnTo>
                  <a:pt x="5960" y="1981"/>
                </a:lnTo>
                <a:lnTo>
                  <a:pt x="5963" y="1953"/>
                </a:lnTo>
                <a:lnTo>
                  <a:pt x="5971" y="1920"/>
                </a:lnTo>
                <a:lnTo>
                  <a:pt x="5986" y="1890"/>
                </a:lnTo>
                <a:lnTo>
                  <a:pt x="5990" y="1855"/>
                </a:lnTo>
                <a:lnTo>
                  <a:pt x="5986" y="1825"/>
                </a:lnTo>
                <a:lnTo>
                  <a:pt x="5982" y="1799"/>
                </a:lnTo>
                <a:lnTo>
                  <a:pt x="5999" y="1768"/>
                </a:lnTo>
                <a:lnTo>
                  <a:pt x="6024" y="1761"/>
                </a:lnTo>
                <a:lnTo>
                  <a:pt x="6059" y="1755"/>
                </a:lnTo>
                <a:lnTo>
                  <a:pt x="6090" y="1760"/>
                </a:lnTo>
                <a:lnTo>
                  <a:pt x="6138" y="1773"/>
                </a:lnTo>
                <a:lnTo>
                  <a:pt x="6168" y="1781"/>
                </a:lnTo>
                <a:lnTo>
                  <a:pt x="6210" y="1783"/>
                </a:lnTo>
                <a:lnTo>
                  <a:pt x="6233" y="1783"/>
                </a:lnTo>
                <a:lnTo>
                  <a:pt x="6275" y="1782"/>
                </a:lnTo>
                <a:lnTo>
                  <a:pt x="6303" y="1771"/>
                </a:lnTo>
                <a:cubicBezTo>
                  <a:pt x="6308" y="1763"/>
                  <a:pt x="6314" y="1754"/>
                  <a:pt x="6318" y="1745"/>
                </a:cubicBezTo>
                <a:cubicBezTo>
                  <a:pt x="6324" y="1732"/>
                  <a:pt x="6329" y="1718"/>
                  <a:pt x="6333" y="1704"/>
                </a:cubicBezTo>
                <a:lnTo>
                  <a:pt x="6336" y="1677"/>
                </a:lnTo>
                <a:lnTo>
                  <a:pt x="6332" y="1630"/>
                </a:lnTo>
                <a:lnTo>
                  <a:pt x="6324" y="1608"/>
                </a:lnTo>
                <a:lnTo>
                  <a:pt x="6318" y="1595"/>
                </a:lnTo>
                <a:lnTo>
                  <a:pt x="6304" y="1573"/>
                </a:lnTo>
                <a:lnTo>
                  <a:pt x="6280" y="1560"/>
                </a:lnTo>
                <a:lnTo>
                  <a:pt x="6243" y="1546"/>
                </a:lnTo>
                <a:lnTo>
                  <a:pt x="6214" y="1539"/>
                </a:lnTo>
                <a:lnTo>
                  <a:pt x="6199" y="1531"/>
                </a:lnTo>
                <a:lnTo>
                  <a:pt x="6188" y="1520"/>
                </a:lnTo>
                <a:lnTo>
                  <a:pt x="6214" y="1510"/>
                </a:lnTo>
                <a:lnTo>
                  <a:pt x="6240" y="1499"/>
                </a:lnTo>
                <a:lnTo>
                  <a:pt x="6263" y="1505"/>
                </a:lnTo>
                <a:lnTo>
                  <a:pt x="6274" y="1511"/>
                </a:lnTo>
                <a:lnTo>
                  <a:pt x="6298" y="1504"/>
                </a:lnTo>
                <a:lnTo>
                  <a:pt x="6318" y="1498"/>
                </a:lnTo>
                <a:cubicBezTo>
                  <a:pt x="6324" y="1492"/>
                  <a:pt x="6329" y="1486"/>
                  <a:pt x="6335" y="1481"/>
                </a:cubicBezTo>
                <a:cubicBezTo>
                  <a:pt x="6342" y="1476"/>
                  <a:pt x="6348" y="1471"/>
                  <a:pt x="6355" y="1466"/>
                </a:cubicBezTo>
                <a:lnTo>
                  <a:pt x="6368" y="1479"/>
                </a:lnTo>
                <a:lnTo>
                  <a:pt x="6382" y="1484"/>
                </a:lnTo>
                <a:lnTo>
                  <a:pt x="6399" y="1482"/>
                </a:lnTo>
                <a:lnTo>
                  <a:pt x="6406" y="1460"/>
                </a:lnTo>
                <a:lnTo>
                  <a:pt x="6445" y="1453"/>
                </a:lnTo>
                <a:lnTo>
                  <a:pt x="6461" y="1427"/>
                </a:lnTo>
                <a:lnTo>
                  <a:pt x="6469" y="1420"/>
                </a:lnTo>
                <a:lnTo>
                  <a:pt x="6478" y="1401"/>
                </a:lnTo>
                <a:lnTo>
                  <a:pt x="6490" y="1388"/>
                </a:lnTo>
                <a:lnTo>
                  <a:pt x="6507" y="1386"/>
                </a:lnTo>
                <a:lnTo>
                  <a:pt x="6519" y="1385"/>
                </a:lnTo>
                <a:lnTo>
                  <a:pt x="6542" y="1366"/>
                </a:lnTo>
                <a:lnTo>
                  <a:pt x="6550" y="1355"/>
                </a:lnTo>
                <a:lnTo>
                  <a:pt x="6574" y="1343"/>
                </a:lnTo>
                <a:lnTo>
                  <a:pt x="6598" y="1326"/>
                </a:lnTo>
                <a:lnTo>
                  <a:pt x="6615" y="1310"/>
                </a:lnTo>
                <a:lnTo>
                  <a:pt x="6630" y="1294"/>
                </a:lnTo>
                <a:lnTo>
                  <a:pt x="6633" y="1281"/>
                </a:lnTo>
                <a:lnTo>
                  <a:pt x="6647" y="1281"/>
                </a:lnTo>
                <a:lnTo>
                  <a:pt x="6670" y="1279"/>
                </a:lnTo>
                <a:lnTo>
                  <a:pt x="6683" y="1271"/>
                </a:lnTo>
                <a:lnTo>
                  <a:pt x="6701" y="1266"/>
                </a:lnTo>
                <a:lnTo>
                  <a:pt x="6722" y="1266"/>
                </a:lnTo>
                <a:lnTo>
                  <a:pt x="6750" y="1264"/>
                </a:lnTo>
                <a:lnTo>
                  <a:pt x="6766" y="1257"/>
                </a:lnTo>
                <a:lnTo>
                  <a:pt x="6770" y="1236"/>
                </a:lnTo>
                <a:lnTo>
                  <a:pt x="6780" y="1230"/>
                </a:lnTo>
                <a:lnTo>
                  <a:pt x="6802" y="1220"/>
                </a:lnTo>
                <a:lnTo>
                  <a:pt x="6799" y="1207"/>
                </a:lnTo>
                <a:lnTo>
                  <a:pt x="6768" y="1215"/>
                </a:lnTo>
                <a:lnTo>
                  <a:pt x="6759" y="1200"/>
                </a:lnTo>
                <a:lnTo>
                  <a:pt x="6764" y="1181"/>
                </a:lnTo>
                <a:lnTo>
                  <a:pt x="6757" y="1168"/>
                </a:lnTo>
                <a:lnTo>
                  <a:pt x="6743" y="1153"/>
                </a:lnTo>
                <a:lnTo>
                  <a:pt x="6746" y="1138"/>
                </a:lnTo>
                <a:lnTo>
                  <a:pt x="6758" y="1121"/>
                </a:lnTo>
                <a:lnTo>
                  <a:pt x="6781" y="1107"/>
                </a:lnTo>
                <a:lnTo>
                  <a:pt x="6793" y="1096"/>
                </a:lnTo>
                <a:lnTo>
                  <a:pt x="6802" y="1075"/>
                </a:lnTo>
                <a:lnTo>
                  <a:pt x="6819" y="1070"/>
                </a:lnTo>
                <a:lnTo>
                  <a:pt x="6821" y="1094"/>
                </a:lnTo>
                <a:lnTo>
                  <a:pt x="6821" y="1121"/>
                </a:lnTo>
                <a:lnTo>
                  <a:pt x="6813" y="1134"/>
                </a:lnTo>
                <a:lnTo>
                  <a:pt x="6808" y="1146"/>
                </a:lnTo>
                <a:lnTo>
                  <a:pt x="6806" y="1167"/>
                </a:lnTo>
                <a:lnTo>
                  <a:pt x="6825" y="1165"/>
                </a:lnTo>
                <a:lnTo>
                  <a:pt x="6838" y="1154"/>
                </a:lnTo>
                <a:lnTo>
                  <a:pt x="6845" y="1174"/>
                </a:lnTo>
                <a:lnTo>
                  <a:pt x="6858" y="1172"/>
                </a:lnTo>
                <a:lnTo>
                  <a:pt x="6855" y="1160"/>
                </a:lnTo>
                <a:lnTo>
                  <a:pt x="6867" y="1140"/>
                </a:lnTo>
                <a:lnTo>
                  <a:pt x="6887" y="1135"/>
                </a:lnTo>
                <a:lnTo>
                  <a:pt x="6904" y="1147"/>
                </a:lnTo>
                <a:lnTo>
                  <a:pt x="6915" y="1170"/>
                </a:lnTo>
                <a:lnTo>
                  <a:pt x="6905" y="1189"/>
                </a:lnTo>
                <a:lnTo>
                  <a:pt x="6894" y="1205"/>
                </a:lnTo>
                <a:lnTo>
                  <a:pt x="6873" y="1195"/>
                </a:lnTo>
                <a:lnTo>
                  <a:pt x="6854" y="1185"/>
                </a:lnTo>
                <a:lnTo>
                  <a:pt x="6848" y="1203"/>
                </a:lnTo>
                <a:lnTo>
                  <a:pt x="6827" y="1196"/>
                </a:lnTo>
                <a:lnTo>
                  <a:pt x="6831" y="1180"/>
                </a:lnTo>
                <a:lnTo>
                  <a:pt x="6812" y="1180"/>
                </a:lnTo>
                <a:lnTo>
                  <a:pt x="6801" y="1191"/>
                </a:lnTo>
                <a:lnTo>
                  <a:pt x="6816" y="1214"/>
                </a:lnTo>
                <a:lnTo>
                  <a:pt x="6835" y="1226"/>
                </a:lnTo>
                <a:lnTo>
                  <a:pt x="6847" y="1239"/>
                </a:lnTo>
                <a:lnTo>
                  <a:pt x="6871" y="1250"/>
                </a:lnTo>
                <a:lnTo>
                  <a:pt x="6899" y="1233"/>
                </a:lnTo>
                <a:lnTo>
                  <a:pt x="6922" y="1232"/>
                </a:lnTo>
                <a:lnTo>
                  <a:pt x="6933" y="1225"/>
                </a:lnTo>
                <a:lnTo>
                  <a:pt x="6945" y="1235"/>
                </a:lnTo>
                <a:lnTo>
                  <a:pt x="6965" y="1242"/>
                </a:lnTo>
                <a:lnTo>
                  <a:pt x="6988" y="1253"/>
                </a:lnTo>
                <a:lnTo>
                  <a:pt x="7002" y="1258"/>
                </a:lnTo>
                <a:lnTo>
                  <a:pt x="7024" y="1250"/>
                </a:lnTo>
                <a:lnTo>
                  <a:pt x="7035" y="1242"/>
                </a:lnTo>
                <a:lnTo>
                  <a:pt x="7077" y="1226"/>
                </a:lnTo>
                <a:lnTo>
                  <a:pt x="7113" y="1211"/>
                </a:lnTo>
                <a:lnTo>
                  <a:pt x="7149" y="1215"/>
                </a:lnTo>
                <a:cubicBezTo>
                  <a:pt x="7153" y="1218"/>
                  <a:pt x="7157" y="1221"/>
                  <a:pt x="7161" y="1225"/>
                </a:cubicBezTo>
                <a:cubicBezTo>
                  <a:pt x="7164" y="1227"/>
                  <a:pt x="7167" y="1230"/>
                  <a:pt x="7170" y="1232"/>
                </a:cubicBezTo>
                <a:lnTo>
                  <a:pt x="7184" y="1232"/>
                </a:lnTo>
                <a:lnTo>
                  <a:pt x="7196" y="1224"/>
                </a:lnTo>
                <a:lnTo>
                  <a:pt x="7212" y="1216"/>
                </a:lnTo>
                <a:lnTo>
                  <a:pt x="7230" y="1199"/>
                </a:lnTo>
                <a:lnTo>
                  <a:pt x="7251" y="1185"/>
                </a:lnTo>
                <a:lnTo>
                  <a:pt x="7265" y="1171"/>
                </a:lnTo>
                <a:lnTo>
                  <a:pt x="7258" y="1151"/>
                </a:lnTo>
                <a:lnTo>
                  <a:pt x="7252" y="1135"/>
                </a:lnTo>
                <a:lnTo>
                  <a:pt x="7250" y="1110"/>
                </a:lnTo>
                <a:lnTo>
                  <a:pt x="7266" y="1099"/>
                </a:lnTo>
                <a:lnTo>
                  <a:pt x="7266" y="1083"/>
                </a:lnTo>
                <a:lnTo>
                  <a:pt x="7276" y="1077"/>
                </a:lnTo>
                <a:lnTo>
                  <a:pt x="7308" y="1075"/>
                </a:lnTo>
                <a:lnTo>
                  <a:pt x="7325" y="1083"/>
                </a:lnTo>
                <a:lnTo>
                  <a:pt x="7331" y="1103"/>
                </a:lnTo>
                <a:lnTo>
                  <a:pt x="7345" y="1109"/>
                </a:lnTo>
                <a:lnTo>
                  <a:pt x="7352" y="1099"/>
                </a:lnTo>
                <a:lnTo>
                  <a:pt x="7374" y="1092"/>
                </a:lnTo>
                <a:lnTo>
                  <a:pt x="7385" y="1077"/>
                </a:lnTo>
                <a:lnTo>
                  <a:pt x="7385" y="1061"/>
                </a:lnTo>
                <a:lnTo>
                  <a:pt x="7349" y="1023"/>
                </a:lnTo>
                <a:lnTo>
                  <a:pt x="7336" y="1015"/>
                </a:lnTo>
                <a:lnTo>
                  <a:pt x="7346" y="1000"/>
                </a:lnTo>
                <a:lnTo>
                  <a:pt x="7365" y="994"/>
                </a:lnTo>
                <a:lnTo>
                  <a:pt x="7385" y="991"/>
                </a:lnTo>
                <a:lnTo>
                  <a:pt x="7408" y="988"/>
                </a:lnTo>
                <a:lnTo>
                  <a:pt x="7433" y="991"/>
                </a:lnTo>
                <a:lnTo>
                  <a:pt x="7452" y="996"/>
                </a:lnTo>
                <a:lnTo>
                  <a:pt x="7474" y="1000"/>
                </a:lnTo>
                <a:lnTo>
                  <a:pt x="7499" y="999"/>
                </a:lnTo>
                <a:lnTo>
                  <a:pt x="7522" y="984"/>
                </a:lnTo>
                <a:lnTo>
                  <a:pt x="7549" y="972"/>
                </a:lnTo>
                <a:lnTo>
                  <a:pt x="7556" y="960"/>
                </a:lnTo>
                <a:lnTo>
                  <a:pt x="7547" y="950"/>
                </a:lnTo>
                <a:lnTo>
                  <a:pt x="7509" y="945"/>
                </a:lnTo>
                <a:lnTo>
                  <a:pt x="7494" y="930"/>
                </a:lnTo>
                <a:lnTo>
                  <a:pt x="7456" y="925"/>
                </a:lnTo>
                <a:lnTo>
                  <a:pt x="7434" y="931"/>
                </a:lnTo>
                <a:lnTo>
                  <a:pt x="7405" y="942"/>
                </a:lnTo>
                <a:lnTo>
                  <a:pt x="7375" y="948"/>
                </a:lnTo>
                <a:lnTo>
                  <a:pt x="7349" y="946"/>
                </a:lnTo>
                <a:cubicBezTo>
                  <a:pt x="7337" y="950"/>
                  <a:pt x="7324" y="947"/>
                  <a:pt x="7315" y="938"/>
                </a:cubicBezTo>
                <a:cubicBezTo>
                  <a:pt x="7309" y="932"/>
                  <a:pt x="7305" y="924"/>
                  <a:pt x="7299" y="917"/>
                </a:cubicBezTo>
                <a:cubicBezTo>
                  <a:pt x="7290" y="910"/>
                  <a:pt x="7279" y="907"/>
                  <a:pt x="7268" y="910"/>
                </a:cubicBezTo>
                <a:lnTo>
                  <a:pt x="7241" y="896"/>
                </a:lnTo>
                <a:lnTo>
                  <a:pt x="7237" y="871"/>
                </a:lnTo>
                <a:lnTo>
                  <a:pt x="7251" y="847"/>
                </a:lnTo>
                <a:lnTo>
                  <a:pt x="7264" y="836"/>
                </a:lnTo>
                <a:lnTo>
                  <a:pt x="7286" y="825"/>
                </a:lnTo>
                <a:lnTo>
                  <a:pt x="7294" y="803"/>
                </a:lnTo>
                <a:lnTo>
                  <a:pt x="7297" y="784"/>
                </a:lnTo>
                <a:lnTo>
                  <a:pt x="7317" y="776"/>
                </a:lnTo>
                <a:lnTo>
                  <a:pt x="7320" y="763"/>
                </a:lnTo>
                <a:lnTo>
                  <a:pt x="7320" y="735"/>
                </a:lnTo>
                <a:lnTo>
                  <a:pt x="7331" y="720"/>
                </a:lnTo>
                <a:lnTo>
                  <a:pt x="7331" y="700"/>
                </a:lnTo>
                <a:lnTo>
                  <a:pt x="7322" y="686"/>
                </a:lnTo>
                <a:lnTo>
                  <a:pt x="7306" y="674"/>
                </a:lnTo>
                <a:lnTo>
                  <a:pt x="7284" y="688"/>
                </a:lnTo>
                <a:lnTo>
                  <a:pt x="7245" y="705"/>
                </a:lnTo>
                <a:cubicBezTo>
                  <a:pt x="7239" y="712"/>
                  <a:pt x="7233" y="720"/>
                  <a:pt x="7226" y="727"/>
                </a:cubicBezTo>
                <a:cubicBezTo>
                  <a:pt x="7220" y="735"/>
                  <a:pt x="7213" y="743"/>
                  <a:pt x="7207" y="751"/>
                </a:cubicBezTo>
                <a:cubicBezTo>
                  <a:pt x="7198" y="762"/>
                  <a:pt x="7190" y="775"/>
                  <a:pt x="7180" y="786"/>
                </a:cubicBezTo>
                <a:cubicBezTo>
                  <a:pt x="7174" y="793"/>
                  <a:pt x="7166" y="799"/>
                  <a:pt x="7158" y="804"/>
                </a:cubicBezTo>
                <a:cubicBezTo>
                  <a:pt x="7144" y="793"/>
                  <a:pt x="7124" y="795"/>
                  <a:pt x="7112" y="808"/>
                </a:cubicBezTo>
                <a:cubicBezTo>
                  <a:pt x="7108" y="814"/>
                  <a:pt x="7106" y="820"/>
                  <a:pt x="7104" y="826"/>
                </a:cubicBezTo>
                <a:cubicBezTo>
                  <a:pt x="7101" y="835"/>
                  <a:pt x="7098" y="843"/>
                  <a:pt x="7097" y="852"/>
                </a:cubicBezTo>
                <a:cubicBezTo>
                  <a:pt x="7087" y="857"/>
                  <a:pt x="7079" y="866"/>
                  <a:pt x="7075" y="877"/>
                </a:cubicBezTo>
                <a:cubicBezTo>
                  <a:pt x="7072" y="887"/>
                  <a:pt x="7071" y="897"/>
                  <a:pt x="7075" y="906"/>
                </a:cubicBezTo>
                <a:cubicBezTo>
                  <a:pt x="7078" y="914"/>
                  <a:pt x="7084" y="921"/>
                  <a:pt x="7091" y="925"/>
                </a:cubicBezTo>
                <a:lnTo>
                  <a:pt x="7128" y="950"/>
                </a:lnTo>
                <a:lnTo>
                  <a:pt x="7154" y="958"/>
                </a:lnTo>
                <a:lnTo>
                  <a:pt x="7154" y="972"/>
                </a:lnTo>
                <a:lnTo>
                  <a:pt x="7142" y="993"/>
                </a:lnTo>
                <a:lnTo>
                  <a:pt x="7117" y="1010"/>
                </a:lnTo>
                <a:lnTo>
                  <a:pt x="7092" y="1025"/>
                </a:lnTo>
                <a:lnTo>
                  <a:pt x="7062" y="1045"/>
                </a:lnTo>
                <a:lnTo>
                  <a:pt x="7053" y="1062"/>
                </a:lnTo>
                <a:lnTo>
                  <a:pt x="7056" y="1094"/>
                </a:lnTo>
                <a:lnTo>
                  <a:pt x="7049" y="1115"/>
                </a:lnTo>
                <a:lnTo>
                  <a:pt x="7032" y="1134"/>
                </a:lnTo>
                <a:lnTo>
                  <a:pt x="7017" y="1137"/>
                </a:lnTo>
                <a:lnTo>
                  <a:pt x="6981" y="1162"/>
                </a:lnTo>
                <a:lnTo>
                  <a:pt x="6969" y="1169"/>
                </a:lnTo>
                <a:lnTo>
                  <a:pt x="6928" y="1148"/>
                </a:lnTo>
                <a:lnTo>
                  <a:pt x="6918" y="1133"/>
                </a:lnTo>
                <a:lnTo>
                  <a:pt x="6907" y="1122"/>
                </a:lnTo>
                <a:lnTo>
                  <a:pt x="6906" y="1102"/>
                </a:lnTo>
                <a:lnTo>
                  <a:pt x="6906" y="1083"/>
                </a:lnTo>
                <a:lnTo>
                  <a:pt x="6892" y="1071"/>
                </a:lnTo>
                <a:lnTo>
                  <a:pt x="6884" y="1046"/>
                </a:lnTo>
                <a:lnTo>
                  <a:pt x="6865" y="1022"/>
                </a:lnTo>
                <a:lnTo>
                  <a:pt x="6858" y="1002"/>
                </a:lnTo>
                <a:lnTo>
                  <a:pt x="6825" y="1005"/>
                </a:lnTo>
                <a:lnTo>
                  <a:pt x="6792" y="1029"/>
                </a:lnTo>
                <a:lnTo>
                  <a:pt x="6769" y="1047"/>
                </a:lnTo>
                <a:lnTo>
                  <a:pt x="6727" y="1048"/>
                </a:lnTo>
                <a:lnTo>
                  <a:pt x="6700" y="1041"/>
                </a:lnTo>
                <a:lnTo>
                  <a:pt x="6675" y="1016"/>
                </a:lnTo>
                <a:lnTo>
                  <a:pt x="6649" y="988"/>
                </a:lnTo>
                <a:lnTo>
                  <a:pt x="6646" y="967"/>
                </a:lnTo>
                <a:lnTo>
                  <a:pt x="6649" y="952"/>
                </a:lnTo>
                <a:lnTo>
                  <a:pt x="6645" y="935"/>
                </a:lnTo>
                <a:lnTo>
                  <a:pt x="6642" y="923"/>
                </a:lnTo>
                <a:lnTo>
                  <a:pt x="6642" y="902"/>
                </a:lnTo>
                <a:lnTo>
                  <a:pt x="6645" y="890"/>
                </a:lnTo>
                <a:lnTo>
                  <a:pt x="6654" y="877"/>
                </a:lnTo>
                <a:lnTo>
                  <a:pt x="6667" y="865"/>
                </a:lnTo>
                <a:lnTo>
                  <a:pt x="6685" y="847"/>
                </a:lnTo>
                <a:lnTo>
                  <a:pt x="6702" y="837"/>
                </a:lnTo>
                <a:lnTo>
                  <a:pt x="6716" y="828"/>
                </a:lnTo>
                <a:lnTo>
                  <a:pt x="6740" y="820"/>
                </a:lnTo>
                <a:lnTo>
                  <a:pt x="6777" y="812"/>
                </a:lnTo>
                <a:lnTo>
                  <a:pt x="6796" y="806"/>
                </a:lnTo>
                <a:lnTo>
                  <a:pt x="6807" y="791"/>
                </a:lnTo>
                <a:lnTo>
                  <a:pt x="6818" y="782"/>
                </a:lnTo>
                <a:lnTo>
                  <a:pt x="6850" y="763"/>
                </a:lnTo>
                <a:lnTo>
                  <a:pt x="6875" y="752"/>
                </a:lnTo>
                <a:lnTo>
                  <a:pt x="6892" y="734"/>
                </a:lnTo>
                <a:lnTo>
                  <a:pt x="6909" y="714"/>
                </a:lnTo>
                <a:lnTo>
                  <a:pt x="6916" y="696"/>
                </a:lnTo>
                <a:lnTo>
                  <a:pt x="6919" y="684"/>
                </a:lnTo>
                <a:lnTo>
                  <a:pt x="6940" y="665"/>
                </a:lnTo>
                <a:lnTo>
                  <a:pt x="6953" y="646"/>
                </a:lnTo>
                <a:lnTo>
                  <a:pt x="6974" y="624"/>
                </a:lnTo>
                <a:lnTo>
                  <a:pt x="6991" y="619"/>
                </a:lnTo>
                <a:lnTo>
                  <a:pt x="7007" y="615"/>
                </a:lnTo>
                <a:lnTo>
                  <a:pt x="7018" y="606"/>
                </a:lnTo>
                <a:lnTo>
                  <a:pt x="7022" y="591"/>
                </a:lnTo>
                <a:lnTo>
                  <a:pt x="7022" y="577"/>
                </a:lnTo>
                <a:lnTo>
                  <a:pt x="7033" y="565"/>
                </a:lnTo>
                <a:lnTo>
                  <a:pt x="7059" y="554"/>
                </a:lnTo>
                <a:lnTo>
                  <a:pt x="7080" y="547"/>
                </a:lnTo>
                <a:lnTo>
                  <a:pt x="7116" y="537"/>
                </a:lnTo>
                <a:lnTo>
                  <a:pt x="7145" y="533"/>
                </a:lnTo>
                <a:lnTo>
                  <a:pt x="7169" y="520"/>
                </a:lnTo>
                <a:lnTo>
                  <a:pt x="7224" y="491"/>
                </a:lnTo>
                <a:lnTo>
                  <a:pt x="7267" y="483"/>
                </a:lnTo>
                <a:lnTo>
                  <a:pt x="7308" y="476"/>
                </a:lnTo>
                <a:lnTo>
                  <a:pt x="7326" y="479"/>
                </a:lnTo>
                <a:lnTo>
                  <a:pt x="7345" y="483"/>
                </a:lnTo>
                <a:lnTo>
                  <a:pt x="7360" y="487"/>
                </a:lnTo>
                <a:lnTo>
                  <a:pt x="7382" y="492"/>
                </a:lnTo>
                <a:lnTo>
                  <a:pt x="7403" y="485"/>
                </a:lnTo>
                <a:lnTo>
                  <a:pt x="7432" y="478"/>
                </a:lnTo>
                <a:lnTo>
                  <a:pt x="7453" y="482"/>
                </a:lnTo>
                <a:lnTo>
                  <a:pt x="7479" y="489"/>
                </a:lnTo>
                <a:lnTo>
                  <a:pt x="7507" y="496"/>
                </a:lnTo>
                <a:lnTo>
                  <a:pt x="7531" y="501"/>
                </a:lnTo>
                <a:lnTo>
                  <a:pt x="7560" y="508"/>
                </a:lnTo>
                <a:lnTo>
                  <a:pt x="7591" y="526"/>
                </a:lnTo>
                <a:lnTo>
                  <a:pt x="7615" y="546"/>
                </a:lnTo>
                <a:lnTo>
                  <a:pt x="7635" y="552"/>
                </a:lnTo>
                <a:lnTo>
                  <a:pt x="7657" y="542"/>
                </a:lnTo>
                <a:lnTo>
                  <a:pt x="7689" y="536"/>
                </a:lnTo>
                <a:lnTo>
                  <a:pt x="7739" y="550"/>
                </a:lnTo>
                <a:lnTo>
                  <a:pt x="7772" y="560"/>
                </a:lnTo>
                <a:lnTo>
                  <a:pt x="7821" y="576"/>
                </a:lnTo>
                <a:cubicBezTo>
                  <a:pt x="7833" y="582"/>
                  <a:pt x="7847" y="587"/>
                  <a:pt x="7860" y="592"/>
                </a:cubicBezTo>
                <a:cubicBezTo>
                  <a:pt x="7871" y="595"/>
                  <a:pt x="7882" y="599"/>
                  <a:pt x="7893" y="601"/>
                </a:cubicBezTo>
                <a:lnTo>
                  <a:pt x="7907" y="623"/>
                </a:lnTo>
                <a:lnTo>
                  <a:pt x="7928" y="635"/>
                </a:lnTo>
                <a:lnTo>
                  <a:pt x="7928" y="648"/>
                </a:lnTo>
                <a:lnTo>
                  <a:pt x="7911" y="650"/>
                </a:lnTo>
                <a:lnTo>
                  <a:pt x="7892" y="655"/>
                </a:lnTo>
                <a:lnTo>
                  <a:pt x="7879" y="659"/>
                </a:lnTo>
                <a:lnTo>
                  <a:pt x="7862" y="671"/>
                </a:lnTo>
                <a:cubicBezTo>
                  <a:pt x="7857" y="671"/>
                  <a:pt x="7853" y="671"/>
                  <a:pt x="7849" y="671"/>
                </a:cubicBezTo>
                <a:cubicBezTo>
                  <a:pt x="7838" y="671"/>
                  <a:pt x="7828" y="671"/>
                  <a:pt x="7818" y="671"/>
                </a:cubicBezTo>
                <a:lnTo>
                  <a:pt x="7792" y="671"/>
                </a:lnTo>
                <a:lnTo>
                  <a:pt x="7764" y="669"/>
                </a:lnTo>
                <a:lnTo>
                  <a:pt x="7743" y="652"/>
                </a:lnTo>
                <a:cubicBezTo>
                  <a:pt x="7723" y="650"/>
                  <a:pt x="7704" y="645"/>
                  <a:pt x="7686" y="639"/>
                </a:cubicBezTo>
                <a:cubicBezTo>
                  <a:pt x="7681" y="637"/>
                  <a:pt x="7675" y="635"/>
                  <a:pt x="7670" y="632"/>
                </a:cubicBezTo>
                <a:lnTo>
                  <a:pt x="7627" y="633"/>
                </a:lnTo>
                <a:lnTo>
                  <a:pt x="7617" y="651"/>
                </a:lnTo>
                <a:lnTo>
                  <a:pt x="7626" y="664"/>
                </a:lnTo>
                <a:lnTo>
                  <a:pt x="7642" y="681"/>
                </a:lnTo>
                <a:lnTo>
                  <a:pt x="7657" y="689"/>
                </a:lnTo>
                <a:lnTo>
                  <a:pt x="7679" y="700"/>
                </a:lnTo>
                <a:lnTo>
                  <a:pt x="7691" y="713"/>
                </a:lnTo>
                <a:lnTo>
                  <a:pt x="7696" y="728"/>
                </a:lnTo>
                <a:lnTo>
                  <a:pt x="7707" y="743"/>
                </a:lnTo>
                <a:lnTo>
                  <a:pt x="7718" y="761"/>
                </a:lnTo>
                <a:lnTo>
                  <a:pt x="7734" y="765"/>
                </a:lnTo>
                <a:lnTo>
                  <a:pt x="7751" y="769"/>
                </a:lnTo>
                <a:lnTo>
                  <a:pt x="7768" y="781"/>
                </a:lnTo>
                <a:lnTo>
                  <a:pt x="7784" y="797"/>
                </a:lnTo>
                <a:lnTo>
                  <a:pt x="7802" y="795"/>
                </a:lnTo>
                <a:lnTo>
                  <a:pt x="7811" y="783"/>
                </a:lnTo>
                <a:lnTo>
                  <a:pt x="7835" y="782"/>
                </a:lnTo>
                <a:lnTo>
                  <a:pt x="7851" y="765"/>
                </a:lnTo>
                <a:lnTo>
                  <a:pt x="7841" y="756"/>
                </a:lnTo>
                <a:lnTo>
                  <a:pt x="7832" y="749"/>
                </a:lnTo>
                <a:lnTo>
                  <a:pt x="7820" y="741"/>
                </a:lnTo>
                <a:lnTo>
                  <a:pt x="7803" y="741"/>
                </a:lnTo>
                <a:lnTo>
                  <a:pt x="7784" y="733"/>
                </a:lnTo>
                <a:lnTo>
                  <a:pt x="7792" y="722"/>
                </a:lnTo>
                <a:lnTo>
                  <a:pt x="7810" y="721"/>
                </a:lnTo>
                <a:lnTo>
                  <a:pt x="7830" y="727"/>
                </a:lnTo>
                <a:lnTo>
                  <a:pt x="7846" y="739"/>
                </a:lnTo>
                <a:lnTo>
                  <a:pt x="7868" y="754"/>
                </a:lnTo>
                <a:lnTo>
                  <a:pt x="7886" y="737"/>
                </a:lnTo>
                <a:lnTo>
                  <a:pt x="7917" y="730"/>
                </a:lnTo>
                <a:lnTo>
                  <a:pt x="7923" y="719"/>
                </a:lnTo>
                <a:lnTo>
                  <a:pt x="7913" y="706"/>
                </a:lnTo>
                <a:lnTo>
                  <a:pt x="7921" y="694"/>
                </a:lnTo>
                <a:lnTo>
                  <a:pt x="7962" y="682"/>
                </a:lnTo>
                <a:lnTo>
                  <a:pt x="8002" y="673"/>
                </a:lnTo>
                <a:lnTo>
                  <a:pt x="8030" y="664"/>
                </a:lnTo>
                <a:lnTo>
                  <a:pt x="8041" y="656"/>
                </a:lnTo>
                <a:lnTo>
                  <a:pt x="8042" y="642"/>
                </a:lnTo>
                <a:lnTo>
                  <a:pt x="8032" y="632"/>
                </a:lnTo>
                <a:lnTo>
                  <a:pt x="8033" y="618"/>
                </a:lnTo>
                <a:lnTo>
                  <a:pt x="8017" y="604"/>
                </a:lnTo>
                <a:lnTo>
                  <a:pt x="8014" y="592"/>
                </a:lnTo>
                <a:lnTo>
                  <a:pt x="8031" y="585"/>
                </a:lnTo>
                <a:lnTo>
                  <a:pt x="8050" y="585"/>
                </a:lnTo>
                <a:lnTo>
                  <a:pt x="8069" y="586"/>
                </a:lnTo>
                <a:lnTo>
                  <a:pt x="8083" y="609"/>
                </a:lnTo>
                <a:lnTo>
                  <a:pt x="8079" y="623"/>
                </a:lnTo>
                <a:lnTo>
                  <a:pt x="8092" y="631"/>
                </a:lnTo>
                <a:lnTo>
                  <a:pt x="8106" y="634"/>
                </a:lnTo>
                <a:lnTo>
                  <a:pt x="8120" y="647"/>
                </a:lnTo>
                <a:lnTo>
                  <a:pt x="8141" y="643"/>
                </a:lnTo>
                <a:lnTo>
                  <a:pt x="8176" y="623"/>
                </a:lnTo>
                <a:lnTo>
                  <a:pt x="8205" y="606"/>
                </a:lnTo>
                <a:lnTo>
                  <a:pt x="8242" y="591"/>
                </a:lnTo>
                <a:lnTo>
                  <a:pt x="8277" y="578"/>
                </a:lnTo>
                <a:lnTo>
                  <a:pt x="8313" y="571"/>
                </a:lnTo>
                <a:lnTo>
                  <a:pt x="8329" y="570"/>
                </a:lnTo>
                <a:lnTo>
                  <a:pt x="8352" y="576"/>
                </a:lnTo>
                <a:lnTo>
                  <a:pt x="8369" y="590"/>
                </a:lnTo>
                <a:lnTo>
                  <a:pt x="8384" y="592"/>
                </a:lnTo>
                <a:lnTo>
                  <a:pt x="8416" y="587"/>
                </a:lnTo>
                <a:lnTo>
                  <a:pt x="8442" y="581"/>
                </a:lnTo>
                <a:lnTo>
                  <a:pt x="8483" y="574"/>
                </a:lnTo>
                <a:lnTo>
                  <a:pt x="8502" y="566"/>
                </a:lnTo>
                <a:lnTo>
                  <a:pt x="8524" y="566"/>
                </a:lnTo>
                <a:lnTo>
                  <a:pt x="8550" y="578"/>
                </a:lnTo>
                <a:lnTo>
                  <a:pt x="8564" y="567"/>
                </a:lnTo>
                <a:lnTo>
                  <a:pt x="8576" y="540"/>
                </a:lnTo>
                <a:lnTo>
                  <a:pt x="8557" y="527"/>
                </a:lnTo>
                <a:lnTo>
                  <a:pt x="8541" y="528"/>
                </a:lnTo>
                <a:lnTo>
                  <a:pt x="8527" y="538"/>
                </a:lnTo>
                <a:lnTo>
                  <a:pt x="8511" y="535"/>
                </a:lnTo>
                <a:lnTo>
                  <a:pt x="8492" y="525"/>
                </a:lnTo>
                <a:lnTo>
                  <a:pt x="8463" y="525"/>
                </a:lnTo>
                <a:lnTo>
                  <a:pt x="8449" y="512"/>
                </a:lnTo>
                <a:lnTo>
                  <a:pt x="8477" y="499"/>
                </a:lnTo>
                <a:lnTo>
                  <a:pt x="8492" y="493"/>
                </a:lnTo>
                <a:lnTo>
                  <a:pt x="8516" y="497"/>
                </a:lnTo>
                <a:lnTo>
                  <a:pt x="8545" y="512"/>
                </a:lnTo>
                <a:lnTo>
                  <a:pt x="8587" y="519"/>
                </a:lnTo>
                <a:lnTo>
                  <a:pt x="8630" y="535"/>
                </a:lnTo>
                <a:lnTo>
                  <a:pt x="8672" y="546"/>
                </a:lnTo>
                <a:lnTo>
                  <a:pt x="8762" y="566"/>
                </a:lnTo>
                <a:lnTo>
                  <a:pt x="8763" y="567"/>
                </a:lnTo>
                <a:lnTo>
                  <a:pt x="8786" y="569"/>
                </a:lnTo>
                <a:lnTo>
                  <a:pt x="8807" y="574"/>
                </a:lnTo>
                <a:lnTo>
                  <a:pt x="8830" y="590"/>
                </a:lnTo>
                <a:lnTo>
                  <a:pt x="8850" y="601"/>
                </a:lnTo>
                <a:lnTo>
                  <a:pt x="8859" y="588"/>
                </a:lnTo>
                <a:lnTo>
                  <a:pt x="8884" y="582"/>
                </a:lnTo>
                <a:lnTo>
                  <a:pt x="8888" y="565"/>
                </a:lnTo>
                <a:lnTo>
                  <a:pt x="8870" y="546"/>
                </a:lnTo>
                <a:lnTo>
                  <a:pt x="8849" y="530"/>
                </a:lnTo>
                <a:lnTo>
                  <a:pt x="8823" y="519"/>
                </a:lnTo>
                <a:lnTo>
                  <a:pt x="8791" y="510"/>
                </a:lnTo>
                <a:lnTo>
                  <a:pt x="8771" y="489"/>
                </a:lnTo>
                <a:lnTo>
                  <a:pt x="8759" y="458"/>
                </a:lnTo>
                <a:lnTo>
                  <a:pt x="8760" y="435"/>
                </a:lnTo>
                <a:lnTo>
                  <a:pt x="8796" y="410"/>
                </a:lnTo>
                <a:lnTo>
                  <a:pt x="8841" y="398"/>
                </a:lnTo>
                <a:lnTo>
                  <a:pt x="8883" y="411"/>
                </a:lnTo>
                <a:lnTo>
                  <a:pt x="8912" y="429"/>
                </a:lnTo>
                <a:lnTo>
                  <a:pt x="8928" y="456"/>
                </a:lnTo>
                <a:lnTo>
                  <a:pt x="8945" y="480"/>
                </a:lnTo>
                <a:lnTo>
                  <a:pt x="8962" y="513"/>
                </a:lnTo>
                <a:lnTo>
                  <a:pt x="8986" y="552"/>
                </a:lnTo>
                <a:lnTo>
                  <a:pt x="9013" y="576"/>
                </a:lnTo>
                <a:lnTo>
                  <a:pt x="9025" y="615"/>
                </a:lnTo>
                <a:cubicBezTo>
                  <a:pt x="9029" y="629"/>
                  <a:pt x="9022" y="643"/>
                  <a:pt x="9009" y="650"/>
                </a:cubicBezTo>
                <a:cubicBezTo>
                  <a:pt x="9002" y="653"/>
                  <a:pt x="8992" y="655"/>
                  <a:pt x="8988" y="661"/>
                </a:cubicBezTo>
                <a:cubicBezTo>
                  <a:pt x="8982" y="669"/>
                  <a:pt x="8985" y="678"/>
                  <a:pt x="8993" y="683"/>
                </a:cubicBezTo>
                <a:lnTo>
                  <a:pt x="9021" y="680"/>
                </a:lnTo>
                <a:lnTo>
                  <a:pt x="9053" y="671"/>
                </a:lnTo>
                <a:lnTo>
                  <a:pt x="9077" y="654"/>
                </a:lnTo>
                <a:lnTo>
                  <a:pt x="9096" y="623"/>
                </a:lnTo>
                <a:lnTo>
                  <a:pt x="9106" y="590"/>
                </a:lnTo>
                <a:lnTo>
                  <a:pt x="9095" y="578"/>
                </a:lnTo>
                <a:lnTo>
                  <a:pt x="9098" y="553"/>
                </a:lnTo>
                <a:lnTo>
                  <a:pt x="9069" y="528"/>
                </a:lnTo>
                <a:lnTo>
                  <a:pt x="9041" y="524"/>
                </a:lnTo>
                <a:lnTo>
                  <a:pt x="9032" y="516"/>
                </a:lnTo>
                <a:lnTo>
                  <a:pt x="9001" y="485"/>
                </a:lnTo>
                <a:lnTo>
                  <a:pt x="8989" y="460"/>
                </a:lnTo>
                <a:lnTo>
                  <a:pt x="8996" y="439"/>
                </a:lnTo>
                <a:lnTo>
                  <a:pt x="9023" y="439"/>
                </a:lnTo>
                <a:lnTo>
                  <a:pt x="9034" y="445"/>
                </a:lnTo>
                <a:lnTo>
                  <a:pt x="9057" y="445"/>
                </a:lnTo>
                <a:lnTo>
                  <a:pt x="9082" y="437"/>
                </a:lnTo>
                <a:lnTo>
                  <a:pt x="9102" y="428"/>
                </a:lnTo>
                <a:lnTo>
                  <a:pt x="9121" y="418"/>
                </a:lnTo>
                <a:lnTo>
                  <a:pt x="9148" y="403"/>
                </a:lnTo>
                <a:lnTo>
                  <a:pt x="9171" y="390"/>
                </a:lnTo>
                <a:lnTo>
                  <a:pt x="9186" y="376"/>
                </a:lnTo>
                <a:lnTo>
                  <a:pt x="9206" y="367"/>
                </a:lnTo>
                <a:lnTo>
                  <a:pt x="9225" y="357"/>
                </a:lnTo>
                <a:lnTo>
                  <a:pt x="9257" y="348"/>
                </a:lnTo>
                <a:lnTo>
                  <a:pt x="9280" y="354"/>
                </a:lnTo>
                <a:lnTo>
                  <a:pt x="9302" y="363"/>
                </a:lnTo>
                <a:lnTo>
                  <a:pt x="9323" y="355"/>
                </a:lnTo>
                <a:lnTo>
                  <a:pt x="9342" y="351"/>
                </a:lnTo>
                <a:lnTo>
                  <a:pt x="9357" y="338"/>
                </a:lnTo>
                <a:lnTo>
                  <a:pt x="9332" y="321"/>
                </a:lnTo>
                <a:lnTo>
                  <a:pt x="9322" y="310"/>
                </a:lnTo>
                <a:lnTo>
                  <a:pt x="9326" y="295"/>
                </a:lnTo>
                <a:lnTo>
                  <a:pt x="9355" y="291"/>
                </a:lnTo>
                <a:lnTo>
                  <a:pt x="9402" y="285"/>
                </a:lnTo>
                <a:lnTo>
                  <a:pt x="9442" y="278"/>
                </a:lnTo>
                <a:lnTo>
                  <a:pt x="9472" y="269"/>
                </a:lnTo>
                <a:lnTo>
                  <a:pt x="9495" y="257"/>
                </a:lnTo>
                <a:lnTo>
                  <a:pt x="9528" y="259"/>
                </a:lnTo>
                <a:lnTo>
                  <a:pt x="9575" y="264"/>
                </a:lnTo>
                <a:lnTo>
                  <a:pt x="9592" y="278"/>
                </a:lnTo>
                <a:lnTo>
                  <a:pt x="9627" y="277"/>
                </a:lnTo>
                <a:lnTo>
                  <a:pt x="9656" y="254"/>
                </a:lnTo>
                <a:cubicBezTo>
                  <a:pt x="9663" y="247"/>
                  <a:pt x="9671" y="239"/>
                  <a:pt x="9679" y="232"/>
                </a:cubicBezTo>
                <a:cubicBezTo>
                  <a:pt x="9686" y="226"/>
                  <a:pt x="9692" y="220"/>
                  <a:pt x="9698" y="214"/>
                </a:cubicBezTo>
                <a:lnTo>
                  <a:pt x="9714" y="195"/>
                </a:lnTo>
                <a:close/>
                <a:moveTo>
                  <a:pt x="7148" y="110"/>
                </a:moveTo>
                <a:lnTo>
                  <a:pt x="7165" y="116"/>
                </a:lnTo>
                <a:lnTo>
                  <a:pt x="7178" y="132"/>
                </a:lnTo>
                <a:lnTo>
                  <a:pt x="7210" y="133"/>
                </a:lnTo>
                <a:lnTo>
                  <a:pt x="7263" y="135"/>
                </a:lnTo>
                <a:lnTo>
                  <a:pt x="7332" y="136"/>
                </a:lnTo>
                <a:lnTo>
                  <a:pt x="7345" y="137"/>
                </a:lnTo>
                <a:lnTo>
                  <a:pt x="7340" y="154"/>
                </a:lnTo>
                <a:lnTo>
                  <a:pt x="7324" y="169"/>
                </a:lnTo>
                <a:lnTo>
                  <a:pt x="7295" y="177"/>
                </a:lnTo>
                <a:lnTo>
                  <a:pt x="7260" y="190"/>
                </a:lnTo>
                <a:lnTo>
                  <a:pt x="7235" y="182"/>
                </a:lnTo>
                <a:lnTo>
                  <a:pt x="7186" y="174"/>
                </a:lnTo>
                <a:lnTo>
                  <a:pt x="7171" y="154"/>
                </a:lnTo>
                <a:lnTo>
                  <a:pt x="7155" y="157"/>
                </a:lnTo>
                <a:lnTo>
                  <a:pt x="7157" y="180"/>
                </a:lnTo>
                <a:lnTo>
                  <a:pt x="7166" y="185"/>
                </a:lnTo>
                <a:lnTo>
                  <a:pt x="7187" y="196"/>
                </a:lnTo>
                <a:lnTo>
                  <a:pt x="7207" y="209"/>
                </a:lnTo>
                <a:lnTo>
                  <a:pt x="7240" y="215"/>
                </a:lnTo>
                <a:lnTo>
                  <a:pt x="7257" y="222"/>
                </a:lnTo>
                <a:lnTo>
                  <a:pt x="7260" y="235"/>
                </a:lnTo>
                <a:lnTo>
                  <a:pt x="7272" y="237"/>
                </a:lnTo>
                <a:lnTo>
                  <a:pt x="7295" y="248"/>
                </a:lnTo>
                <a:lnTo>
                  <a:pt x="7270" y="260"/>
                </a:lnTo>
                <a:lnTo>
                  <a:pt x="7254" y="266"/>
                </a:lnTo>
                <a:lnTo>
                  <a:pt x="7245" y="247"/>
                </a:lnTo>
                <a:lnTo>
                  <a:pt x="7233" y="240"/>
                </a:lnTo>
                <a:lnTo>
                  <a:pt x="7207" y="240"/>
                </a:lnTo>
                <a:lnTo>
                  <a:pt x="7197" y="256"/>
                </a:lnTo>
                <a:lnTo>
                  <a:pt x="7176" y="261"/>
                </a:lnTo>
                <a:lnTo>
                  <a:pt x="7163" y="240"/>
                </a:lnTo>
                <a:lnTo>
                  <a:pt x="7172" y="228"/>
                </a:lnTo>
                <a:lnTo>
                  <a:pt x="7182" y="218"/>
                </a:lnTo>
                <a:lnTo>
                  <a:pt x="7166" y="204"/>
                </a:lnTo>
                <a:lnTo>
                  <a:pt x="7145" y="188"/>
                </a:lnTo>
                <a:lnTo>
                  <a:pt x="7110" y="192"/>
                </a:lnTo>
                <a:lnTo>
                  <a:pt x="7110" y="218"/>
                </a:lnTo>
                <a:lnTo>
                  <a:pt x="7101" y="239"/>
                </a:lnTo>
                <a:lnTo>
                  <a:pt x="7080" y="233"/>
                </a:lnTo>
                <a:lnTo>
                  <a:pt x="7062" y="247"/>
                </a:lnTo>
                <a:lnTo>
                  <a:pt x="7058" y="272"/>
                </a:lnTo>
                <a:lnTo>
                  <a:pt x="7043" y="302"/>
                </a:lnTo>
                <a:lnTo>
                  <a:pt x="7025" y="304"/>
                </a:lnTo>
                <a:lnTo>
                  <a:pt x="7007" y="284"/>
                </a:lnTo>
                <a:lnTo>
                  <a:pt x="6967" y="260"/>
                </a:lnTo>
                <a:lnTo>
                  <a:pt x="6944" y="248"/>
                </a:lnTo>
                <a:lnTo>
                  <a:pt x="6932" y="241"/>
                </a:lnTo>
                <a:lnTo>
                  <a:pt x="6934" y="230"/>
                </a:lnTo>
                <a:lnTo>
                  <a:pt x="6998" y="229"/>
                </a:lnTo>
                <a:lnTo>
                  <a:pt x="6995" y="213"/>
                </a:lnTo>
                <a:lnTo>
                  <a:pt x="6996" y="187"/>
                </a:lnTo>
                <a:lnTo>
                  <a:pt x="6958" y="191"/>
                </a:lnTo>
                <a:lnTo>
                  <a:pt x="6958" y="220"/>
                </a:lnTo>
                <a:lnTo>
                  <a:pt x="6941" y="216"/>
                </a:lnTo>
                <a:lnTo>
                  <a:pt x="6924" y="205"/>
                </a:lnTo>
                <a:lnTo>
                  <a:pt x="6900" y="208"/>
                </a:lnTo>
                <a:lnTo>
                  <a:pt x="6878" y="197"/>
                </a:lnTo>
                <a:lnTo>
                  <a:pt x="6861" y="184"/>
                </a:lnTo>
                <a:lnTo>
                  <a:pt x="6835" y="172"/>
                </a:lnTo>
                <a:lnTo>
                  <a:pt x="6838" y="152"/>
                </a:lnTo>
                <a:lnTo>
                  <a:pt x="6862" y="143"/>
                </a:lnTo>
                <a:lnTo>
                  <a:pt x="6897" y="149"/>
                </a:lnTo>
                <a:lnTo>
                  <a:pt x="6962" y="144"/>
                </a:lnTo>
                <a:lnTo>
                  <a:pt x="6977" y="148"/>
                </a:lnTo>
                <a:lnTo>
                  <a:pt x="6993" y="158"/>
                </a:lnTo>
                <a:lnTo>
                  <a:pt x="7017" y="159"/>
                </a:lnTo>
                <a:lnTo>
                  <a:pt x="7051" y="163"/>
                </a:lnTo>
                <a:lnTo>
                  <a:pt x="7070" y="147"/>
                </a:lnTo>
                <a:lnTo>
                  <a:pt x="7081" y="133"/>
                </a:lnTo>
                <a:lnTo>
                  <a:pt x="7100" y="144"/>
                </a:lnTo>
                <a:lnTo>
                  <a:pt x="7097" y="167"/>
                </a:lnTo>
                <a:lnTo>
                  <a:pt x="7112" y="179"/>
                </a:lnTo>
                <a:lnTo>
                  <a:pt x="7121" y="170"/>
                </a:lnTo>
                <a:lnTo>
                  <a:pt x="7120" y="145"/>
                </a:lnTo>
                <a:lnTo>
                  <a:pt x="7130" y="136"/>
                </a:lnTo>
                <a:lnTo>
                  <a:pt x="7147" y="136"/>
                </a:lnTo>
                <a:lnTo>
                  <a:pt x="7148" y="110"/>
                </a:lnTo>
                <a:close/>
                <a:moveTo>
                  <a:pt x="9303" y="88"/>
                </a:moveTo>
                <a:lnTo>
                  <a:pt x="9352" y="97"/>
                </a:lnTo>
                <a:lnTo>
                  <a:pt x="9363" y="107"/>
                </a:lnTo>
                <a:lnTo>
                  <a:pt x="9383" y="118"/>
                </a:lnTo>
                <a:lnTo>
                  <a:pt x="9410" y="127"/>
                </a:lnTo>
                <a:lnTo>
                  <a:pt x="9467" y="133"/>
                </a:lnTo>
                <a:lnTo>
                  <a:pt x="9499" y="136"/>
                </a:lnTo>
                <a:lnTo>
                  <a:pt x="9515" y="157"/>
                </a:lnTo>
                <a:lnTo>
                  <a:pt x="9555" y="162"/>
                </a:lnTo>
                <a:lnTo>
                  <a:pt x="9605" y="157"/>
                </a:lnTo>
                <a:lnTo>
                  <a:pt x="9642" y="157"/>
                </a:lnTo>
                <a:lnTo>
                  <a:pt x="9692" y="160"/>
                </a:lnTo>
                <a:lnTo>
                  <a:pt x="9710" y="166"/>
                </a:lnTo>
                <a:lnTo>
                  <a:pt x="9673" y="182"/>
                </a:lnTo>
                <a:lnTo>
                  <a:pt x="9612" y="182"/>
                </a:lnTo>
                <a:lnTo>
                  <a:pt x="9595" y="202"/>
                </a:lnTo>
                <a:lnTo>
                  <a:pt x="9588" y="215"/>
                </a:lnTo>
                <a:lnTo>
                  <a:pt x="9560" y="209"/>
                </a:lnTo>
                <a:lnTo>
                  <a:pt x="9566" y="182"/>
                </a:lnTo>
                <a:lnTo>
                  <a:pt x="9526" y="174"/>
                </a:lnTo>
                <a:lnTo>
                  <a:pt x="9458" y="172"/>
                </a:lnTo>
                <a:lnTo>
                  <a:pt x="9427" y="166"/>
                </a:lnTo>
                <a:lnTo>
                  <a:pt x="9379" y="143"/>
                </a:lnTo>
                <a:lnTo>
                  <a:pt x="9337" y="147"/>
                </a:lnTo>
                <a:lnTo>
                  <a:pt x="9255" y="150"/>
                </a:lnTo>
                <a:lnTo>
                  <a:pt x="9241" y="133"/>
                </a:lnTo>
                <a:lnTo>
                  <a:pt x="9271" y="97"/>
                </a:lnTo>
                <a:lnTo>
                  <a:pt x="9303" y="88"/>
                </a:lnTo>
                <a:close/>
                <a:moveTo>
                  <a:pt x="5813" y="7"/>
                </a:moveTo>
                <a:lnTo>
                  <a:pt x="5872" y="28"/>
                </a:lnTo>
                <a:cubicBezTo>
                  <a:pt x="5884" y="40"/>
                  <a:pt x="5899" y="50"/>
                  <a:pt x="5916" y="55"/>
                </a:cubicBezTo>
                <a:cubicBezTo>
                  <a:pt x="5928" y="60"/>
                  <a:pt x="5940" y="62"/>
                  <a:pt x="5953" y="62"/>
                </a:cubicBezTo>
                <a:cubicBezTo>
                  <a:pt x="5968" y="68"/>
                  <a:pt x="5984" y="70"/>
                  <a:pt x="6000" y="67"/>
                </a:cubicBezTo>
                <a:cubicBezTo>
                  <a:pt x="6012" y="65"/>
                  <a:pt x="6024" y="60"/>
                  <a:pt x="6035" y="57"/>
                </a:cubicBezTo>
                <a:cubicBezTo>
                  <a:pt x="6048" y="53"/>
                  <a:pt x="6061" y="50"/>
                  <a:pt x="6074" y="49"/>
                </a:cubicBezTo>
                <a:lnTo>
                  <a:pt x="6112" y="51"/>
                </a:lnTo>
                <a:lnTo>
                  <a:pt x="6112" y="65"/>
                </a:lnTo>
                <a:lnTo>
                  <a:pt x="6093" y="70"/>
                </a:lnTo>
                <a:cubicBezTo>
                  <a:pt x="6090" y="77"/>
                  <a:pt x="6084" y="82"/>
                  <a:pt x="6077" y="85"/>
                </a:cubicBezTo>
                <a:cubicBezTo>
                  <a:pt x="6072" y="87"/>
                  <a:pt x="6067" y="89"/>
                  <a:pt x="6061" y="88"/>
                </a:cubicBezTo>
                <a:lnTo>
                  <a:pt x="6011" y="87"/>
                </a:lnTo>
                <a:lnTo>
                  <a:pt x="5987" y="102"/>
                </a:lnTo>
                <a:lnTo>
                  <a:pt x="5950" y="101"/>
                </a:lnTo>
                <a:lnTo>
                  <a:pt x="5907" y="115"/>
                </a:lnTo>
                <a:lnTo>
                  <a:pt x="5881" y="145"/>
                </a:lnTo>
                <a:lnTo>
                  <a:pt x="5870" y="174"/>
                </a:lnTo>
                <a:lnTo>
                  <a:pt x="5876" y="191"/>
                </a:lnTo>
                <a:lnTo>
                  <a:pt x="5883" y="202"/>
                </a:lnTo>
                <a:lnTo>
                  <a:pt x="5883" y="227"/>
                </a:lnTo>
                <a:cubicBezTo>
                  <a:pt x="5871" y="227"/>
                  <a:pt x="5860" y="231"/>
                  <a:pt x="5850" y="237"/>
                </a:cubicBezTo>
                <a:cubicBezTo>
                  <a:pt x="5840" y="243"/>
                  <a:pt x="5832" y="251"/>
                  <a:pt x="5826" y="261"/>
                </a:cubicBezTo>
                <a:lnTo>
                  <a:pt x="5824" y="285"/>
                </a:lnTo>
                <a:lnTo>
                  <a:pt x="5788" y="323"/>
                </a:lnTo>
                <a:lnTo>
                  <a:pt x="5749" y="344"/>
                </a:lnTo>
                <a:cubicBezTo>
                  <a:pt x="5732" y="354"/>
                  <a:pt x="5715" y="362"/>
                  <a:pt x="5697" y="370"/>
                </a:cubicBezTo>
                <a:cubicBezTo>
                  <a:pt x="5692" y="372"/>
                  <a:pt x="5687" y="374"/>
                  <a:pt x="5681" y="376"/>
                </a:cubicBezTo>
                <a:lnTo>
                  <a:pt x="5625" y="358"/>
                </a:lnTo>
                <a:lnTo>
                  <a:pt x="5592" y="370"/>
                </a:lnTo>
                <a:lnTo>
                  <a:pt x="5610" y="395"/>
                </a:lnTo>
                <a:lnTo>
                  <a:pt x="5645" y="414"/>
                </a:lnTo>
                <a:lnTo>
                  <a:pt x="5661" y="432"/>
                </a:lnTo>
                <a:lnTo>
                  <a:pt x="5722" y="461"/>
                </a:lnTo>
                <a:lnTo>
                  <a:pt x="5712" y="480"/>
                </a:lnTo>
                <a:lnTo>
                  <a:pt x="5692" y="485"/>
                </a:lnTo>
                <a:lnTo>
                  <a:pt x="5649" y="474"/>
                </a:lnTo>
                <a:cubicBezTo>
                  <a:pt x="5644" y="461"/>
                  <a:pt x="5636" y="450"/>
                  <a:pt x="5626" y="440"/>
                </a:cubicBezTo>
                <a:cubicBezTo>
                  <a:pt x="5616" y="431"/>
                  <a:pt x="5605" y="423"/>
                  <a:pt x="5592" y="418"/>
                </a:cubicBezTo>
                <a:lnTo>
                  <a:pt x="5568" y="438"/>
                </a:lnTo>
                <a:cubicBezTo>
                  <a:pt x="5580" y="442"/>
                  <a:pt x="5587" y="454"/>
                  <a:pt x="5586" y="466"/>
                </a:cubicBezTo>
                <a:cubicBezTo>
                  <a:pt x="5585" y="472"/>
                  <a:pt x="5582" y="477"/>
                  <a:pt x="5578" y="482"/>
                </a:cubicBezTo>
                <a:cubicBezTo>
                  <a:pt x="5572" y="471"/>
                  <a:pt x="5559" y="466"/>
                  <a:pt x="5547" y="469"/>
                </a:cubicBezTo>
                <a:cubicBezTo>
                  <a:pt x="5538" y="472"/>
                  <a:pt x="5531" y="478"/>
                  <a:pt x="5528" y="487"/>
                </a:cubicBezTo>
                <a:lnTo>
                  <a:pt x="5542" y="503"/>
                </a:lnTo>
                <a:cubicBezTo>
                  <a:pt x="5559" y="502"/>
                  <a:pt x="5576" y="501"/>
                  <a:pt x="5594" y="500"/>
                </a:cubicBezTo>
                <a:cubicBezTo>
                  <a:pt x="5604" y="500"/>
                  <a:pt x="5613" y="499"/>
                  <a:pt x="5623" y="498"/>
                </a:cubicBezTo>
                <a:lnTo>
                  <a:pt x="5647" y="512"/>
                </a:lnTo>
                <a:lnTo>
                  <a:pt x="5645" y="539"/>
                </a:lnTo>
                <a:lnTo>
                  <a:pt x="5623" y="539"/>
                </a:lnTo>
                <a:lnTo>
                  <a:pt x="5593" y="542"/>
                </a:lnTo>
                <a:lnTo>
                  <a:pt x="5558" y="545"/>
                </a:lnTo>
                <a:lnTo>
                  <a:pt x="5522" y="550"/>
                </a:lnTo>
                <a:lnTo>
                  <a:pt x="5488" y="560"/>
                </a:lnTo>
                <a:lnTo>
                  <a:pt x="5451" y="570"/>
                </a:lnTo>
                <a:lnTo>
                  <a:pt x="5425" y="577"/>
                </a:lnTo>
                <a:lnTo>
                  <a:pt x="5389" y="574"/>
                </a:lnTo>
                <a:lnTo>
                  <a:pt x="5367" y="568"/>
                </a:lnTo>
                <a:lnTo>
                  <a:pt x="5315" y="572"/>
                </a:lnTo>
                <a:lnTo>
                  <a:pt x="5286" y="591"/>
                </a:lnTo>
                <a:lnTo>
                  <a:pt x="5240" y="619"/>
                </a:lnTo>
                <a:lnTo>
                  <a:pt x="5214" y="640"/>
                </a:lnTo>
                <a:cubicBezTo>
                  <a:pt x="5197" y="650"/>
                  <a:pt x="5180" y="658"/>
                  <a:pt x="5162" y="664"/>
                </a:cubicBezTo>
                <a:cubicBezTo>
                  <a:pt x="5156" y="666"/>
                  <a:pt x="5150" y="667"/>
                  <a:pt x="5144" y="669"/>
                </a:cubicBezTo>
                <a:cubicBezTo>
                  <a:pt x="5127" y="675"/>
                  <a:pt x="5109" y="680"/>
                  <a:pt x="5091" y="682"/>
                </a:cubicBezTo>
                <a:cubicBezTo>
                  <a:pt x="5083" y="684"/>
                  <a:pt x="5075" y="685"/>
                  <a:pt x="5066" y="686"/>
                </a:cubicBezTo>
                <a:lnTo>
                  <a:pt x="5020" y="689"/>
                </a:lnTo>
                <a:cubicBezTo>
                  <a:pt x="5001" y="690"/>
                  <a:pt x="4983" y="695"/>
                  <a:pt x="4966" y="703"/>
                </a:cubicBezTo>
                <a:cubicBezTo>
                  <a:pt x="4955" y="708"/>
                  <a:pt x="4944" y="715"/>
                  <a:pt x="4935" y="723"/>
                </a:cubicBezTo>
                <a:lnTo>
                  <a:pt x="4903" y="758"/>
                </a:lnTo>
                <a:lnTo>
                  <a:pt x="4895" y="778"/>
                </a:lnTo>
                <a:lnTo>
                  <a:pt x="4882" y="806"/>
                </a:lnTo>
                <a:lnTo>
                  <a:pt x="4862" y="830"/>
                </a:lnTo>
                <a:lnTo>
                  <a:pt x="4845" y="861"/>
                </a:lnTo>
                <a:lnTo>
                  <a:pt x="4831" y="885"/>
                </a:lnTo>
                <a:lnTo>
                  <a:pt x="4787" y="915"/>
                </a:lnTo>
                <a:lnTo>
                  <a:pt x="4760" y="939"/>
                </a:lnTo>
                <a:lnTo>
                  <a:pt x="4713" y="939"/>
                </a:lnTo>
                <a:lnTo>
                  <a:pt x="4691" y="928"/>
                </a:lnTo>
                <a:lnTo>
                  <a:pt x="4672" y="916"/>
                </a:lnTo>
                <a:lnTo>
                  <a:pt x="4647" y="901"/>
                </a:lnTo>
                <a:lnTo>
                  <a:pt x="4635" y="878"/>
                </a:lnTo>
                <a:lnTo>
                  <a:pt x="4590" y="844"/>
                </a:lnTo>
                <a:lnTo>
                  <a:pt x="4567" y="822"/>
                </a:lnTo>
                <a:lnTo>
                  <a:pt x="4559" y="790"/>
                </a:lnTo>
                <a:lnTo>
                  <a:pt x="4562" y="767"/>
                </a:lnTo>
                <a:lnTo>
                  <a:pt x="4574" y="739"/>
                </a:lnTo>
                <a:cubicBezTo>
                  <a:pt x="4579" y="727"/>
                  <a:pt x="4579" y="714"/>
                  <a:pt x="4573" y="702"/>
                </a:cubicBezTo>
                <a:cubicBezTo>
                  <a:pt x="4569" y="694"/>
                  <a:pt x="4564" y="688"/>
                  <a:pt x="4557" y="684"/>
                </a:cubicBezTo>
                <a:lnTo>
                  <a:pt x="4561" y="655"/>
                </a:lnTo>
                <a:lnTo>
                  <a:pt x="4574" y="626"/>
                </a:lnTo>
                <a:lnTo>
                  <a:pt x="4606" y="603"/>
                </a:lnTo>
                <a:lnTo>
                  <a:pt x="4669" y="576"/>
                </a:lnTo>
                <a:lnTo>
                  <a:pt x="4689" y="561"/>
                </a:lnTo>
                <a:lnTo>
                  <a:pt x="4704" y="524"/>
                </a:lnTo>
                <a:lnTo>
                  <a:pt x="4704" y="460"/>
                </a:lnTo>
                <a:lnTo>
                  <a:pt x="4689" y="428"/>
                </a:lnTo>
                <a:lnTo>
                  <a:pt x="4660" y="416"/>
                </a:lnTo>
                <a:lnTo>
                  <a:pt x="4645" y="397"/>
                </a:lnTo>
                <a:lnTo>
                  <a:pt x="4652" y="372"/>
                </a:lnTo>
                <a:lnTo>
                  <a:pt x="4650" y="338"/>
                </a:lnTo>
                <a:lnTo>
                  <a:pt x="4616" y="288"/>
                </a:lnTo>
                <a:lnTo>
                  <a:pt x="4585" y="262"/>
                </a:lnTo>
                <a:lnTo>
                  <a:pt x="4563" y="248"/>
                </a:lnTo>
                <a:cubicBezTo>
                  <a:pt x="4557" y="247"/>
                  <a:pt x="4550" y="245"/>
                  <a:pt x="4544" y="244"/>
                </a:cubicBezTo>
                <a:cubicBezTo>
                  <a:pt x="4532" y="241"/>
                  <a:pt x="4521" y="238"/>
                  <a:pt x="4510" y="235"/>
                </a:cubicBezTo>
                <a:lnTo>
                  <a:pt x="4478" y="228"/>
                </a:lnTo>
                <a:cubicBezTo>
                  <a:pt x="4464" y="227"/>
                  <a:pt x="4449" y="228"/>
                  <a:pt x="4435" y="232"/>
                </a:cubicBezTo>
                <a:cubicBezTo>
                  <a:pt x="4425" y="235"/>
                  <a:pt x="4415" y="239"/>
                  <a:pt x="4404" y="240"/>
                </a:cubicBezTo>
                <a:cubicBezTo>
                  <a:pt x="4393" y="242"/>
                  <a:pt x="4383" y="240"/>
                  <a:pt x="4372" y="240"/>
                </a:cubicBezTo>
                <a:cubicBezTo>
                  <a:pt x="4360" y="240"/>
                  <a:pt x="4348" y="241"/>
                  <a:pt x="4336" y="240"/>
                </a:cubicBezTo>
                <a:cubicBezTo>
                  <a:pt x="4326" y="240"/>
                  <a:pt x="4315" y="237"/>
                  <a:pt x="4305" y="233"/>
                </a:cubicBezTo>
                <a:lnTo>
                  <a:pt x="4287" y="217"/>
                </a:lnTo>
                <a:lnTo>
                  <a:pt x="4290" y="205"/>
                </a:lnTo>
                <a:lnTo>
                  <a:pt x="4292" y="191"/>
                </a:lnTo>
                <a:lnTo>
                  <a:pt x="4274" y="182"/>
                </a:lnTo>
                <a:lnTo>
                  <a:pt x="4315" y="164"/>
                </a:lnTo>
                <a:lnTo>
                  <a:pt x="4360" y="158"/>
                </a:lnTo>
                <a:cubicBezTo>
                  <a:pt x="4374" y="158"/>
                  <a:pt x="4387" y="158"/>
                  <a:pt x="4400" y="157"/>
                </a:cubicBezTo>
                <a:cubicBezTo>
                  <a:pt x="4420" y="156"/>
                  <a:pt x="4441" y="155"/>
                  <a:pt x="4461" y="153"/>
                </a:cubicBezTo>
                <a:lnTo>
                  <a:pt x="4526" y="137"/>
                </a:lnTo>
                <a:lnTo>
                  <a:pt x="4608" y="98"/>
                </a:lnTo>
                <a:lnTo>
                  <a:pt x="4663" y="76"/>
                </a:lnTo>
                <a:lnTo>
                  <a:pt x="4724" y="56"/>
                </a:lnTo>
                <a:lnTo>
                  <a:pt x="4766" y="50"/>
                </a:lnTo>
                <a:lnTo>
                  <a:pt x="4832" y="50"/>
                </a:lnTo>
                <a:lnTo>
                  <a:pt x="4870" y="55"/>
                </a:lnTo>
                <a:lnTo>
                  <a:pt x="4939" y="56"/>
                </a:lnTo>
                <a:lnTo>
                  <a:pt x="4988" y="67"/>
                </a:lnTo>
                <a:lnTo>
                  <a:pt x="5038" y="67"/>
                </a:lnTo>
                <a:lnTo>
                  <a:pt x="5100" y="56"/>
                </a:lnTo>
                <a:lnTo>
                  <a:pt x="5179" y="56"/>
                </a:lnTo>
                <a:lnTo>
                  <a:pt x="5312" y="35"/>
                </a:lnTo>
                <a:lnTo>
                  <a:pt x="5409" y="20"/>
                </a:lnTo>
                <a:lnTo>
                  <a:pt x="5455" y="14"/>
                </a:lnTo>
                <a:lnTo>
                  <a:pt x="5505" y="20"/>
                </a:lnTo>
                <a:lnTo>
                  <a:pt x="5546" y="30"/>
                </a:lnTo>
                <a:lnTo>
                  <a:pt x="5610" y="19"/>
                </a:lnTo>
                <a:lnTo>
                  <a:pt x="5679" y="7"/>
                </a:lnTo>
                <a:lnTo>
                  <a:pt x="5813" y="7"/>
                </a:lnTo>
                <a:close/>
                <a:moveTo>
                  <a:pt x="4636" y="0"/>
                </a:moveTo>
                <a:lnTo>
                  <a:pt x="4649" y="2"/>
                </a:lnTo>
                <a:lnTo>
                  <a:pt x="4632" y="17"/>
                </a:lnTo>
                <a:lnTo>
                  <a:pt x="4604" y="37"/>
                </a:lnTo>
                <a:lnTo>
                  <a:pt x="4536" y="62"/>
                </a:lnTo>
                <a:lnTo>
                  <a:pt x="4474" y="80"/>
                </a:lnTo>
                <a:lnTo>
                  <a:pt x="4418" y="93"/>
                </a:lnTo>
                <a:lnTo>
                  <a:pt x="4362" y="108"/>
                </a:lnTo>
                <a:lnTo>
                  <a:pt x="4323" y="115"/>
                </a:lnTo>
                <a:lnTo>
                  <a:pt x="4263" y="126"/>
                </a:lnTo>
                <a:lnTo>
                  <a:pt x="4226" y="141"/>
                </a:lnTo>
                <a:lnTo>
                  <a:pt x="4180" y="166"/>
                </a:lnTo>
                <a:cubicBezTo>
                  <a:pt x="4169" y="175"/>
                  <a:pt x="4157" y="182"/>
                  <a:pt x="4145" y="188"/>
                </a:cubicBezTo>
                <a:cubicBezTo>
                  <a:pt x="4129" y="195"/>
                  <a:pt x="4113" y="200"/>
                  <a:pt x="4096" y="202"/>
                </a:cubicBezTo>
                <a:lnTo>
                  <a:pt x="4068" y="211"/>
                </a:lnTo>
                <a:cubicBezTo>
                  <a:pt x="4050" y="215"/>
                  <a:pt x="4033" y="221"/>
                  <a:pt x="4017" y="228"/>
                </a:cubicBezTo>
                <a:cubicBezTo>
                  <a:pt x="4004" y="233"/>
                  <a:pt x="3992" y="239"/>
                  <a:pt x="3981" y="246"/>
                </a:cubicBezTo>
                <a:lnTo>
                  <a:pt x="3959" y="264"/>
                </a:lnTo>
                <a:lnTo>
                  <a:pt x="3918" y="241"/>
                </a:lnTo>
                <a:lnTo>
                  <a:pt x="3880" y="231"/>
                </a:lnTo>
                <a:lnTo>
                  <a:pt x="3845" y="238"/>
                </a:lnTo>
                <a:cubicBezTo>
                  <a:pt x="3826" y="243"/>
                  <a:pt x="3807" y="244"/>
                  <a:pt x="3788" y="241"/>
                </a:cubicBezTo>
                <a:cubicBezTo>
                  <a:pt x="3781" y="240"/>
                  <a:pt x="3774" y="238"/>
                  <a:pt x="3767" y="235"/>
                </a:cubicBezTo>
                <a:lnTo>
                  <a:pt x="3726" y="216"/>
                </a:lnTo>
                <a:lnTo>
                  <a:pt x="3706" y="205"/>
                </a:lnTo>
                <a:lnTo>
                  <a:pt x="3722" y="197"/>
                </a:lnTo>
                <a:lnTo>
                  <a:pt x="3753" y="210"/>
                </a:lnTo>
                <a:lnTo>
                  <a:pt x="3808" y="214"/>
                </a:lnTo>
                <a:lnTo>
                  <a:pt x="3838" y="209"/>
                </a:lnTo>
                <a:lnTo>
                  <a:pt x="3854" y="202"/>
                </a:lnTo>
                <a:lnTo>
                  <a:pt x="3891" y="197"/>
                </a:lnTo>
                <a:lnTo>
                  <a:pt x="3907" y="183"/>
                </a:lnTo>
                <a:lnTo>
                  <a:pt x="3885" y="169"/>
                </a:lnTo>
                <a:lnTo>
                  <a:pt x="3856" y="175"/>
                </a:lnTo>
                <a:lnTo>
                  <a:pt x="3837" y="167"/>
                </a:lnTo>
                <a:lnTo>
                  <a:pt x="3847" y="155"/>
                </a:lnTo>
                <a:lnTo>
                  <a:pt x="3870" y="154"/>
                </a:lnTo>
                <a:lnTo>
                  <a:pt x="3890" y="158"/>
                </a:lnTo>
                <a:lnTo>
                  <a:pt x="3910" y="158"/>
                </a:lnTo>
                <a:lnTo>
                  <a:pt x="3928" y="165"/>
                </a:lnTo>
                <a:lnTo>
                  <a:pt x="3948" y="164"/>
                </a:lnTo>
                <a:lnTo>
                  <a:pt x="3957" y="154"/>
                </a:lnTo>
                <a:lnTo>
                  <a:pt x="3951" y="135"/>
                </a:lnTo>
                <a:lnTo>
                  <a:pt x="3942" y="124"/>
                </a:lnTo>
                <a:lnTo>
                  <a:pt x="3923" y="107"/>
                </a:lnTo>
                <a:lnTo>
                  <a:pt x="3949" y="100"/>
                </a:lnTo>
                <a:cubicBezTo>
                  <a:pt x="3962" y="97"/>
                  <a:pt x="3975" y="97"/>
                  <a:pt x="3988" y="100"/>
                </a:cubicBezTo>
                <a:cubicBezTo>
                  <a:pt x="3999" y="102"/>
                  <a:pt x="4009" y="105"/>
                  <a:pt x="4019" y="110"/>
                </a:cubicBezTo>
                <a:lnTo>
                  <a:pt x="4063" y="112"/>
                </a:lnTo>
                <a:cubicBezTo>
                  <a:pt x="4080" y="115"/>
                  <a:pt x="4096" y="115"/>
                  <a:pt x="4113" y="113"/>
                </a:cubicBezTo>
                <a:cubicBezTo>
                  <a:pt x="4127" y="112"/>
                  <a:pt x="4141" y="110"/>
                  <a:pt x="4155" y="106"/>
                </a:cubicBezTo>
                <a:lnTo>
                  <a:pt x="4204" y="97"/>
                </a:lnTo>
                <a:lnTo>
                  <a:pt x="4214" y="77"/>
                </a:lnTo>
                <a:lnTo>
                  <a:pt x="4180" y="65"/>
                </a:lnTo>
                <a:cubicBezTo>
                  <a:pt x="4170" y="66"/>
                  <a:pt x="4160" y="67"/>
                  <a:pt x="4150" y="69"/>
                </a:cubicBezTo>
                <a:cubicBezTo>
                  <a:pt x="4140" y="70"/>
                  <a:pt x="4130" y="72"/>
                  <a:pt x="4120" y="73"/>
                </a:cubicBezTo>
                <a:cubicBezTo>
                  <a:pt x="4112" y="74"/>
                  <a:pt x="4105" y="74"/>
                  <a:pt x="4097" y="73"/>
                </a:cubicBezTo>
                <a:cubicBezTo>
                  <a:pt x="4079" y="72"/>
                  <a:pt x="4062" y="70"/>
                  <a:pt x="4044" y="67"/>
                </a:cubicBezTo>
                <a:cubicBezTo>
                  <a:pt x="4033" y="66"/>
                  <a:pt x="4021" y="64"/>
                  <a:pt x="4010" y="62"/>
                </a:cubicBezTo>
                <a:lnTo>
                  <a:pt x="3983" y="59"/>
                </a:lnTo>
                <a:lnTo>
                  <a:pt x="3964" y="48"/>
                </a:lnTo>
                <a:lnTo>
                  <a:pt x="3981" y="40"/>
                </a:lnTo>
                <a:lnTo>
                  <a:pt x="4016" y="40"/>
                </a:lnTo>
                <a:cubicBezTo>
                  <a:pt x="4033" y="40"/>
                  <a:pt x="4050" y="42"/>
                  <a:pt x="4067" y="44"/>
                </a:cubicBezTo>
                <a:cubicBezTo>
                  <a:pt x="4087" y="46"/>
                  <a:pt x="4107" y="50"/>
                  <a:pt x="4127" y="49"/>
                </a:cubicBezTo>
                <a:cubicBezTo>
                  <a:pt x="4147" y="48"/>
                  <a:pt x="4167" y="44"/>
                  <a:pt x="4185" y="35"/>
                </a:cubicBezTo>
                <a:lnTo>
                  <a:pt x="4226" y="30"/>
                </a:lnTo>
                <a:lnTo>
                  <a:pt x="4260" y="27"/>
                </a:lnTo>
                <a:lnTo>
                  <a:pt x="4287" y="27"/>
                </a:lnTo>
                <a:lnTo>
                  <a:pt x="4338" y="28"/>
                </a:lnTo>
                <a:lnTo>
                  <a:pt x="4411" y="31"/>
                </a:lnTo>
                <a:cubicBezTo>
                  <a:pt x="4442" y="29"/>
                  <a:pt x="4472" y="26"/>
                  <a:pt x="4502" y="21"/>
                </a:cubicBezTo>
                <a:cubicBezTo>
                  <a:pt x="4516" y="19"/>
                  <a:pt x="4529" y="16"/>
                  <a:pt x="4542" y="14"/>
                </a:cubicBezTo>
                <a:lnTo>
                  <a:pt x="4607" y="0"/>
                </a:lnTo>
                <a:lnTo>
                  <a:pt x="4636" y="0"/>
                </a:lnTo>
                <a:close/>
              </a:path>
            </a:pathLst>
          </a:custGeom>
          <a:solidFill>
            <a:srgbClr val="697BD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29317" y="1411461"/>
            <a:ext cx="3347212" cy="780113"/>
          </a:xfrm>
          <a:prstGeom prst="rect">
            <a:avLst/>
          </a:prstGeom>
        </p:spPr>
      </p:pic>
      <p:sp>
        <p:nvSpPr>
          <p:cNvPr id="8" name="rect"/>
          <p:cNvSpPr/>
          <p:nvPr/>
        </p:nvSpPr>
        <p:spPr>
          <a:xfrm>
            <a:off x="620026" y="1885950"/>
            <a:ext cx="5228831" cy="7620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textbox 10"/>
          <p:cNvSpPr/>
          <p:nvPr/>
        </p:nvSpPr>
        <p:spPr>
          <a:xfrm>
            <a:off x="639273" y="802490"/>
            <a:ext cx="5480050" cy="1846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88000"/>
              </a:lnSpc>
            </a:pPr>
            <a:r>
              <a:rPr sz="9600" kern="0" spc="-30">
                <a:solidFill>
                  <a:srgbClr val="FFFFFF">
                    <a:alpha val="100000"/>
                  </a:srgbClr>
                </a:solidFill>
                <a:latin typeface="Impact" panose="020b0806030902050204"/>
                <a:ea typeface="Impact" panose="020b0806030902050204"/>
                <a:cs typeface="Impact" panose="020b0806030902050204"/>
              </a:rPr>
              <a:t>2012-2023</a:t>
            </a:r>
            <a:endParaRPr lang="en-US" altLang="en-US" sz="9600"/>
          </a:p>
          <a:p>
            <a:pPr marL="34290" algn="l" rtl="0" eaLnBrk="0">
              <a:lnSpc>
                <a:spcPct val="97000"/>
              </a:lnSpc>
              <a:spcBef>
                <a:spcPts val="20"/>
              </a:spcBef>
            </a:pPr>
            <a:r>
              <a:rPr sz="3600" b="1" kern="0" spc="-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日本美容美发行业研究报告</a:t>
            </a:r>
            <a:endParaRPr lang="en-US" altLang="en-US" sz="36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65994" y="2946637"/>
            <a:ext cx="3192907" cy="709755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150546" y="1864818"/>
            <a:ext cx="2291968" cy="2852786"/>
          </a:xfrm>
          <a:prstGeom prst="rect">
            <a:avLst/>
          </a:prstGeom>
        </p:spPr>
      </p:pic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814256" y="4337050"/>
          <a:ext cx="2099945" cy="1930400"/>
        </p:xfrm>
        <a:graphic>
          <a:graphicData uri="http://schemas.openxmlformats.org/drawingml/2006/table">
            <a:tbl>
              <a:tblPr/>
              <a:tblGrid>
                <a:gridCol w="2099945"/>
              </a:tblGrid>
              <a:tr h="1930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2E46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E46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E46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46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46C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le 18"/>
          <p:cNvGraphicFramePr>
            <a:graphicFrameLocks noGrp="1"/>
          </p:cNvGraphicFramePr>
          <p:nvPr/>
        </p:nvGraphicFramePr>
        <p:xfrm>
          <a:off x="8264216" y="408284"/>
          <a:ext cx="3547744" cy="679450"/>
        </p:xfrm>
        <a:graphic>
          <a:graphicData uri="http://schemas.openxmlformats.org/drawingml/2006/table">
            <a:tbl>
              <a:tblPr>
                <a:solidFill>
                  <a:srgbClr val="2E46C6"/>
                </a:solidFill>
              </a:tblPr>
              <a:tblGrid>
                <a:gridCol w="3547744"/>
              </a:tblGrid>
              <a:tr h="679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2E46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E46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E46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46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46C6"/>
                    </a:solidFill>
                  </a:tcPr>
                </a:tc>
              </a:tr>
            </a:tbl>
          </a:graphicData>
        </a:graphic>
      </p:graphicFrame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708860" y="4174235"/>
            <a:ext cx="2616134" cy="142443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8684641" y="4725475"/>
            <a:ext cx="2440779" cy="150607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684641" y="5272023"/>
            <a:ext cx="2577649" cy="142240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8876665" y="6165608"/>
            <a:ext cx="2611881" cy="137985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684641" y="4997704"/>
            <a:ext cx="2279576" cy="142239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684641" y="4449063"/>
            <a:ext cx="2110002" cy="142239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8389087" y="3794302"/>
            <a:ext cx="936625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报告亮点</a:t>
            </a:r>
            <a:endParaRPr lang="en-US" altLang="en-US" sz="1800"/>
          </a:p>
        </p:txBody>
      </p:sp>
      <p:sp>
        <p:nvSpPr>
          <p:cNvPr id="34" name="textbox 34"/>
          <p:cNvSpPr/>
          <p:nvPr/>
        </p:nvSpPr>
        <p:spPr>
          <a:xfrm>
            <a:off x="8396402" y="4169161"/>
            <a:ext cx="134620" cy="674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785"/>
              </a:lnSpc>
              <a:tabLst>
                <a:tab pos="12128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S Gothic" panose="020b0609070205080204" charset="-128"/>
                <a:ea typeface="MS Gothic" panose="020b0609070205080204" charset="-128"/>
                <a:cs typeface="MS Gothic" panose="020b0609070205080204" charset="-128"/>
              </a:rPr>
              <a:t>	</a:t>
            </a:r>
            <a:endParaRPr lang="en-US" altLang="en-US" sz="1200"/>
          </a:p>
          <a:p>
            <a:pPr marL="12700" algn="l" rtl="0" eaLnBrk="0">
              <a:lnSpc>
                <a:spcPts val="2160"/>
              </a:lnSpc>
              <a:tabLst>
                <a:tab pos="12128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S Gothic" panose="020b0609070205080204" charset="-128"/>
                <a:ea typeface="MS Gothic" panose="020b0609070205080204" charset="-128"/>
                <a:cs typeface="MS Gothic" panose="020b0609070205080204" charset="-128"/>
              </a:rPr>
              <a:t>	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S Gothic" panose="020b0609070205080204" charset="-128"/>
                <a:ea typeface="MS Gothic" panose="020b0609070205080204" charset="-128"/>
                <a:cs typeface="MS Gothic" panose="020b0609070205080204" charset="-128"/>
              </a:rPr>
              <a:t>	</a:t>
            </a:r>
            <a:endParaRPr lang="en-US" altLang="en-US" sz="12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8409102" y="4730953"/>
            <a:ext cx="108813" cy="99669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8409102" y="4456633"/>
            <a:ext cx="108813" cy="99669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8409120" y="4181861"/>
            <a:ext cx="108994" cy="99835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8396402" y="4992572"/>
            <a:ext cx="134620" cy="399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785"/>
              </a:lnSpc>
              <a:tabLst>
                <a:tab pos="12128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S Gothic" panose="020b0609070205080204" charset="-128"/>
                <a:ea typeface="MS Gothic" panose="020b0609070205080204" charset="-128"/>
                <a:cs typeface="MS Gothic" panose="020b0609070205080204" charset="-128"/>
              </a:rPr>
              <a:t>	</a:t>
            </a:r>
            <a:endParaRPr lang="en-US" altLang="en-US" sz="1200"/>
          </a:p>
          <a:p>
            <a:pPr algn="l" rtl="0" eaLnBrk="0">
              <a:lnSpc>
                <a:spcPct val="104000"/>
              </a:lnSpc>
            </a:pPr>
            <a:endParaRPr lang="en-US" altLang="en-US" sz="1100"/>
          </a:p>
          <a:p>
            <a:pPr marL="12700" algn="l" rtl="0" eaLnBrk="0">
              <a:lnSpc>
                <a:spcPts val="785"/>
              </a:lnSpc>
              <a:spcBef>
                <a:spcPts val="5"/>
              </a:spcBef>
              <a:tabLst>
                <a:tab pos="12128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S Gothic" panose="020b0609070205080204" charset="-128"/>
                <a:ea typeface="MS Gothic" panose="020b0609070205080204" charset="-128"/>
                <a:cs typeface="MS Gothic" panose="020b0609070205080204" charset="-128"/>
              </a:rPr>
              <a:t>	</a:t>
            </a:r>
            <a:endParaRPr lang="en-US" altLang="en-US" sz="12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8409102" y="5279593"/>
            <a:ext cx="108813" cy="99669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8409102" y="5005272"/>
            <a:ext cx="108813" cy="99669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 rot="21600000">
            <a:off x="11391900" y="5565394"/>
            <a:ext cx="358140" cy="101091"/>
            <a:chExt cx="358140" cy="101091"/>
          </a:xfrm>
        </p:grpSpPr>
        <p:sp>
          <p:nvSpPr>
            <p:cNvPr id="48" name="path"/>
            <p:cNvSpPr/>
            <p:nvPr/>
          </p:nvSpPr>
          <p:spPr>
            <a:xfrm>
              <a:off x="0" y="6350"/>
              <a:ext cx="88392" cy="88391"/>
            </a:xfrm>
            <a:custGeom>
              <a:rect l="0" t="0" r="0" b="0"/>
              <a:pathLst>
                <a:path w="139" h="139">
                  <a:moveTo>
                    <a:pt x="0" y="69"/>
                  </a:moveTo>
                  <a:cubicBezTo>
                    <a:pt x="0" y="31"/>
                    <a:pt x="31" y="0"/>
                    <a:pt x="69" y="0"/>
                  </a:cubicBezTo>
                  <a:cubicBezTo>
                    <a:pt x="108" y="0"/>
                    <a:pt x="139" y="31"/>
                    <a:pt x="139" y="69"/>
                  </a:cubicBezTo>
                  <a:cubicBezTo>
                    <a:pt x="139" y="108"/>
                    <a:pt x="108" y="139"/>
                    <a:pt x="69" y="139"/>
                  </a:cubicBezTo>
                  <a:cubicBezTo>
                    <a:pt x="31" y="139"/>
                    <a:pt x="0" y="108"/>
                    <a:pt x="0" y="6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3190" y="0"/>
              <a:ext cx="101091" cy="101091"/>
            </a:xfrm>
            <a:custGeom>
              <a:rect l="0" t="0" r="0" b="0"/>
              <a:pathLst>
                <a:path w="159" h="159">
                  <a:moveTo>
                    <a:pt x="10" y="79"/>
                  </a:moveTo>
                  <a:cubicBezTo>
                    <a:pt x="10" y="41"/>
                    <a:pt x="41" y="10"/>
                    <a:pt x="79" y="10"/>
                  </a:cubicBezTo>
                  <a:cubicBezTo>
                    <a:pt x="117" y="10"/>
                    <a:pt x="149" y="41"/>
                    <a:pt x="149" y="79"/>
                  </a:cubicBezTo>
                  <a:cubicBezTo>
                    <a:pt x="149" y="118"/>
                    <a:pt x="117" y="149"/>
                    <a:pt x="79" y="149"/>
                  </a:cubicBezTo>
                  <a:cubicBezTo>
                    <a:pt x="41" y="149"/>
                    <a:pt x="10" y="118"/>
                    <a:pt x="10" y="79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69747" y="6350"/>
              <a:ext cx="88392" cy="88391"/>
            </a:xfrm>
            <a:custGeom>
              <a:rect l="0" t="0" r="0" b="0"/>
              <a:pathLst>
                <a:path w="139" h="139">
                  <a:moveTo>
                    <a:pt x="0" y="69"/>
                  </a:moveTo>
                  <a:cubicBezTo>
                    <a:pt x="0" y="31"/>
                    <a:pt x="31" y="0"/>
                    <a:pt x="69" y="0"/>
                  </a:cubicBezTo>
                  <a:cubicBezTo>
                    <a:pt x="107" y="0"/>
                    <a:pt x="139" y="31"/>
                    <a:pt x="139" y="69"/>
                  </a:cubicBezTo>
                  <a:cubicBezTo>
                    <a:pt x="139" y="108"/>
                    <a:pt x="107" y="139"/>
                    <a:pt x="69" y="139"/>
                  </a:cubicBezTo>
                  <a:cubicBezTo>
                    <a:pt x="31" y="139"/>
                    <a:pt x="0" y="108"/>
                    <a:pt x="0" y="6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4" name="rect"/>
          <p:cNvSpPr/>
          <p:nvPr/>
        </p:nvSpPr>
        <p:spPr>
          <a:xfrm>
            <a:off x="8396985" y="4031360"/>
            <a:ext cx="914400" cy="1371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textbox 56"/>
          <p:cNvSpPr/>
          <p:nvPr/>
        </p:nvSpPr>
        <p:spPr>
          <a:xfrm>
            <a:off x="6325870" y="1537486"/>
            <a:ext cx="3000375" cy="2620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8000"/>
              </a:lnSpc>
            </a:pPr>
            <a:r>
              <a:rPr sz="1300" kern="0" spc="100">
                <a:solidFill>
                  <a:srgbClr val="0A85E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04代表性企业</a:t>
            </a:r>
            <a:endParaRPr lang="en-US" altLang="en-US" sz="1300"/>
          </a:p>
          <a:p>
            <a:pPr marL="18415" algn="l" rtl="0" eaLnBrk="0">
              <a:lnSpc>
                <a:spcPct val="85000"/>
              </a:lnSpc>
              <a:spcBef>
                <a:spcPts val="650"/>
              </a:spcBef>
            </a:pP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2021年日本主要化妆品公司  (按销售额)</a:t>
            </a:r>
            <a:endParaRPr lang="en-US" altLang="en-US" sz="1000"/>
          </a:p>
          <a:p>
            <a:pPr marL="17780" algn="l" rtl="0" eaLnBrk="0">
              <a:lnSpc>
                <a:spcPct val="95000"/>
              </a:lnSpc>
              <a:spcBef>
                <a:spcPts val="315"/>
              </a:spcBef>
            </a:pP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2013</a:t>
            </a:r>
            <a:r>
              <a:rPr sz="9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2022财年资</a:t>
            </a:r>
            <a:r>
              <a:rPr sz="900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生堂净销售额</a:t>
            </a:r>
            <a:endParaRPr lang="en-US" altLang="en-US" sz="900"/>
          </a:p>
          <a:p>
            <a:pPr marL="17780" algn="l" rtl="0" eaLnBrk="0">
              <a:lnSpc>
                <a:spcPct val="95000"/>
              </a:lnSpc>
              <a:spcBef>
                <a:spcPts val="315"/>
              </a:spcBef>
            </a:pP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2015</a:t>
            </a:r>
            <a:r>
              <a:rPr sz="900" kern="0" spc="2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2022年花王全球</a:t>
            </a:r>
            <a:r>
              <a:rPr sz="900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净销售额</a:t>
            </a:r>
            <a:endParaRPr lang="en-US" altLang="en-US" sz="900"/>
          </a:p>
          <a:p>
            <a:pPr marL="17780" algn="l" rtl="0" eaLnBrk="0">
              <a:lnSpc>
                <a:spcPct val="95000"/>
              </a:lnSpc>
              <a:spcBef>
                <a:spcPts val="320"/>
              </a:spcBef>
            </a:pP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</a:t>
            </a:r>
            <a:r>
              <a:rPr sz="900" kern="0" spc="2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2021年高丝全球</a:t>
            </a:r>
            <a:r>
              <a:rPr sz="900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净销售额</a:t>
            </a:r>
            <a:endParaRPr lang="en-US" altLang="en-US" sz="900"/>
          </a:p>
          <a:p>
            <a:pPr marL="17780" algn="l" rtl="0" eaLnBrk="0">
              <a:lnSpc>
                <a:spcPct val="93000"/>
              </a:lnSpc>
              <a:spcBef>
                <a:spcPts val="315"/>
              </a:spcBef>
            </a:pPr>
            <a:r>
              <a:rPr sz="1000" kern="0" spc="7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2012-2021</a:t>
            </a:r>
            <a:r>
              <a:rPr sz="1000" kern="0" spc="18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财年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polaorbis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Holdings</a:t>
            </a:r>
            <a:r>
              <a:rPr sz="10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净销售额</a:t>
            </a:r>
            <a:endParaRPr lang="en-US" altLang="en-US" sz="1000"/>
          </a:p>
          <a:p>
            <a:pPr marL="17780" algn="l" rtl="0" eaLnBrk="0">
              <a:lnSpc>
                <a:spcPct val="93000"/>
              </a:lnSpc>
              <a:spcBef>
                <a:spcPts val="225"/>
              </a:spcBef>
            </a:pP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2014-</a:t>
            </a:r>
            <a:r>
              <a:rPr sz="1000" kern="0" spc="-8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2023财年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Fan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cl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corporation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净销售额</a:t>
            </a: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1000"/>
          </a:p>
          <a:p>
            <a:pPr marL="12700" algn="l" rtl="0" eaLnBrk="0">
              <a:lnSpc>
                <a:spcPct val="90000"/>
              </a:lnSpc>
              <a:spcBef>
                <a:spcPts val="395"/>
              </a:spcBef>
            </a:pPr>
            <a:r>
              <a:rPr sz="1300" kern="0" spc="40">
                <a:solidFill>
                  <a:srgbClr val="0A85E6">
                    <a:alpha val="100000"/>
                  </a:srgbClr>
                </a:solidFill>
                <a:latin typeface="Arial"/>
                <a:ea typeface="Arial"/>
                <a:cs typeface="Arial"/>
              </a:rPr>
              <a:t>05</a:t>
            </a:r>
            <a:r>
              <a:rPr sz="1300" kern="0" spc="110">
                <a:solidFill>
                  <a:srgbClr val="0A85E6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300" kern="0" spc="40">
                <a:solidFill>
                  <a:srgbClr val="0A85E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消费者行为</a:t>
            </a:r>
            <a:endParaRPr lang="en-US" altLang="en-US" sz="1300"/>
          </a:p>
          <a:p>
            <a:pPr marL="17780" algn="l" rtl="0" eaLnBrk="0">
              <a:lnSpc>
                <a:spcPct val="85000"/>
              </a:lnSpc>
              <a:spcBef>
                <a:spcPts val="1015"/>
              </a:spcBef>
            </a:pP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2022年日本平均每月化妆品消费金额</a:t>
            </a:r>
            <a:r>
              <a:rPr sz="1000" kern="0" spc="3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(按性别)</a:t>
            </a:r>
            <a:endParaRPr lang="en-US" altLang="en-US" sz="1000"/>
          </a:p>
          <a:p>
            <a:pPr marL="17780" algn="l" rtl="0" eaLnBrk="0">
              <a:lnSpc>
                <a:spcPct val="85000"/>
              </a:lnSpc>
              <a:spcBef>
                <a:spcPts val="320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2022年日本男性最常购</a:t>
            </a:r>
            <a:r>
              <a:rPr sz="10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买的化妆品</a:t>
            </a:r>
            <a:endParaRPr lang="en-US" altLang="en-US" sz="1000"/>
          </a:p>
          <a:p>
            <a:pPr marL="17780" algn="l" rtl="0" eaLnBrk="0">
              <a:lnSpc>
                <a:spcPct val="85000"/>
              </a:lnSpc>
              <a:spcBef>
                <a:spcPts val="320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2022年日本女性购买最</a:t>
            </a:r>
            <a:r>
              <a:rPr sz="10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多的化妆品</a:t>
            </a:r>
            <a:endParaRPr lang="en-US" altLang="en-US" sz="1000"/>
          </a:p>
          <a:p>
            <a:pPr marL="17780" algn="l" rtl="0" eaLnBrk="0">
              <a:lnSpc>
                <a:spcPct val="85000"/>
              </a:lnSpc>
              <a:spcBef>
                <a:spcPts val="320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2022年日本女性开始皮肤漂白美容护理</a:t>
            </a:r>
            <a:r>
              <a:rPr sz="10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的原因</a:t>
            </a:r>
            <a:endParaRPr lang="en-US" altLang="en-US" sz="1000"/>
          </a:p>
          <a:p>
            <a:pPr algn="l" rtl="0" eaLnBrk="0">
              <a:lnSpc>
                <a:spcPct val="132000"/>
              </a:lnSpc>
            </a:pPr>
            <a:endParaRPr lang="en-US" altLang="en-US" sz="200"/>
          </a:p>
          <a:p>
            <a:pPr marL="17780" algn="l" rtl="0" eaLnBrk="0">
              <a:lnSpc>
                <a:spcPct val="85000"/>
              </a:lnSpc>
              <a:spcBef>
                <a:spcPct val="0"/>
              </a:spcBef>
            </a:pP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2022年日本韩国美容产品年轻女性用户比例  (按年龄)</a:t>
            </a:r>
            <a:endParaRPr lang="en-US" altLang="en-US" sz="1000"/>
          </a:p>
        </p:txBody>
      </p:sp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37377" y="2377897"/>
            <a:ext cx="45110" cy="23571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37377" y="2206955"/>
            <a:ext cx="45110" cy="23571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40799" y="2036902"/>
            <a:ext cx="45110" cy="23571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1659007" y="2986811"/>
            <a:ext cx="2230754" cy="2423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3335" algn="l" rtl="0" eaLnBrk="0">
              <a:lnSpc>
                <a:spcPct val="88000"/>
              </a:lnSpc>
            </a:pPr>
            <a:r>
              <a:rPr sz="1300" kern="0" spc="60">
                <a:solidFill>
                  <a:srgbClr val="0A85E6">
                    <a:alpha val="100000"/>
                  </a:srgbClr>
                </a:solidFill>
                <a:latin typeface="Arial"/>
                <a:ea typeface="Arial"/>
                <a:cs typeface="Arial"/>
              </a:rPr>
              <a:t>02  </a:t>
            </a:r>
            <a:r>
              <a:rPr sz="1300" kern="0" spc="60">
                <a:solidFill>
                  <a:srgbClr val="0A85E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美容个护市场销售额</a:t>
            </a:r>
            <a:endParaRPr lang="en-US" altLang="en-US" sz="1300"/>
          </a:p>
          <a:p>
            <a:pPr marL="13970" algn="l" rtl="0" eaLnBrk="0">
              <a:lnSpc>
                <a:spcPct val="85000"/>
              </a:lnSpc>
              <a:spcBef>
                <a:spcPts val="1025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2012年至2021年日本护肤品销售价值</a:t>
            </a:r>
            <a:endParaRPr lang="en-US" altLang="en-US" sz="1000"/>
          </a:p>
          <a:p>
            <a:pPr marL="13970" algn="l" rtl="0" eaLnBrk="0">
              <a:lnSpc>
                <a:spcPct val="85000"/>
              </a:lnSpc>
              <a:spcBef>
                <a:spcPts val="320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2012年至2021年日本彩妆销售价值</a:t>
            </a:r>
            <a:endParaRPr lang="en-US" altLang="en-US" sz="1000"/>
          </a:p>
          <a:p>
            <a:pPr marL="13970" algn="l" rtl="0" eaLnBrk="0">
              <a:lnSpc>
                <a:spcPct val="85000"/>
              </a:lnSpc>
              <a:spcBef>
                <a:spcPts val="320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2012年至2021年日本染发产品销售价值</a:t>
            </a:r>
            <a:endParaRPr lang="en-US" altLang="en-US" sz="1000"/>
          </a:p>
          <a:p>
            <a:pPr marL="13970" algn="l" rtl="0" eaLnBrk="0">
              <a:lnSpc>
                <a:spcPct val="85000"/>
              </a:lnSpc>
              <a:spcBef>
                <a:spcPts val="325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2012年至2021年日本发胶销售价值</a:t>
            </a:r>
            <a:endParaRPr lang="en-US" altLang="en-US" sz="1000"/>
          </a:p>
          <a:p>
            <a:pPr marL="12700" algn="l" rtl="0" eaLnBrk="0">
              <a:lnSpc>
                <a:spcPct val="91000"/>
              </a:lnSpc>
              <a:spcBef>
                <a:spcPts val="235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2012年至2021年日本乳液销售价值</a:t>
            </a:r>
            <a:endParaRPr lang="en-US" altLang="en-US" sz="1000"/>
          </a:p>
          <a:p>
            <a:pPr marL="13335" algn="l" rtl="0" eaLnBrk="0">
              <a:lnSpc>
                <a:spcPct val="85000"/>
              </a:lnSpc>
              <a:spcBef>
                <a:spcPts val="435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2012年至2021年日本美发销售价值</a:t>
            </a:r>
            <a:endParaRPr lang="en-US" altLang="en-US" sz="1000"/>
          </a:p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marL="30480" algn="l" rtl="0" eaLnBrk="0">
              <a:lnSpc>
                <a:spcPct val="90000"/>
              </a:lnSpc>
              <a:spcBef>
                <a:spcPts val="395"/>
              </a:spcBef>
            </a:pPr>
            <a:r>
              <a:rPr sz="1300" kern="0" spc="30">
                <a:solidFill>
                  <a:srgbClr val="0A85E6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  <a:r>
              <a:rPr sz="1300" kern="0" spc="160">
                <a:solidFill>
                  <a:srgbClr val="0A85E6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300" kern="0" spc="30">
                <a:solidFill>
                  <a:srgbClr val="0A85E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进出口贸易</a:t>
            </a:r>
            <a:endParaRPr lang="en-US" altLang="en-US" sz="1300"/>
          </a:p>
          <a:p>
            <a:pPr marL="34290" algn="l" rtl="0" eaLnBrk="0">
              <a:lnSpc>
                <a:spcPct val="95000"/>
              </a:lnSpc>
              <a:spcBef>
                <a:spcPts val="400"/>
              </a:spcBef>
            </a:pP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2013</a:t>
            </a:r>
            <a:r>
              <a:rPr sz="9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2022年日</a:t>
            </a:r>
            <a:r>
              <a:rPr sz="900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本化妆品出口额</a:t>
            </a:r>
            <a:endParaRPr lang="en-US" altLang="en-US" sz="900"/>
          </a:p>
          <a:p>
            <a:pPr marL="34290" algn="l" rtl="0" eaLnBrk="0">
              <a:lnSpc>
                <a:spcPct val="85000"/>
              </a:lnSpc>
              <a:spcBef>
                <a:spcPts val="325"/>
              </a:spcBef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2021年日本化妆</a:t>
            </a: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品出口额</a:t>
            </a:r>
            <a:r>
              <a:rPr sz="1000" kern="0" spc="29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(按地区)</a:t>
            </a:r>
            <a:endParaRPr lang="en-US" altLang="en-US" sz="1000"/>
          </a:p>
          <a:p>
            <a:pPr marL="34290" algn="l" rtl="0" eaLnBrk="0">
              <a:lnSpc>
                <a:spcPct val="95000"/>
              </a:lnSpc>
              <a:spcBef>
                <a:spcPts val="315"/>
              </a:spcBef>
            </a:pP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</a:t>
            </a:r>
            <a:r>
              <a:rPr sz="900" kern="0" spc="2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2021年日本化</a:t>
            </a:r>
            <a:r>
              <a:rPr sz="900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妆品进口额</a:t>
            </a:r>
            <a:endParaRPr lang="en-US" altLang="en-US" sz="900"/>
          </a:p>
          <a:p>
            <a:pPr algn="l" rtl="0" eaLnBrk="0">
              <a:lnSpc>
                <a:spcPct val="132000"/>
              </a:lnSpc>
            </a:pPr>
            <a:endParaRPr lang="en-US" altLang="en-US" sz="200"/>
          </a:p>
          <a:p>
            <a:pPr marL="34290" algn="l" rtl="0" eaLnBrk="0">
              <a:lnSpc>
                <a:spcPct val="85000"/>
              </a:lnSpc>
              <a:spcBef>
                <a:spcPct val="0"/>
              </a:spcBef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2021年日本化妆</a:t>
            </a: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品进口额</a:t>
            </a:r>
            <a:r>
              <a:rPr sz="1000" kern="0" spc="29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(按国家)</a:t>
            </a:r>
            <a:endParaRPr lang="en-US" altLang="en-US" sz="10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88289" y="5156784"/>
            <a:ext cx="45110" cy="23571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91710" y="4815788"/>
            <a:ext cx="45110" cy="23571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658298" y="1544592"/>
            <a:ext cx="2494914" cy="925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300" kern="0" spc="20">
                <a:solidFill>
                  <a:srgbClr val="0A85E6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r>
              <a:rPr sz="1300" kern="0" spc="280">
                <a:solidFill>
                  <a:srgbClr val="0A85E6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300" kern="0" spc="20">
                <a:solidFill>
                  <a:srgbClr val="0A85E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市场概况</a:t>
            </a:r>
            <a:endParaRPr lang="en-US" altLang="en-US" sz="1300"/>
          </a:p>
          <a:p>
            <a:pPr marL="26670" algn="l" rtl="0" eaLnBrk="0">
              <a:lnSpc>
                <a:spcPct val="85000"/>
              </a:lnSpc>
              <a:spcBef>
                <a:spcPts val="1010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日本2013年至2022年的化妆品市场</a:t>
            </a:r>
            <a:r>
              <a:rPr sz="10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规模</a:t>
            </a:r>
            <a:endParaRPr lang="en-US" altLang="en-US" sz="1000"/>
          </a:p>
          <a:p>
            <a:pPr marL="14605" algn="l" rtl="0" eaLnBrk="0">
              <a:lnSpc>
                <a:spcPct val="85000"/>
              </a:lnSpc>
              <a:spcBef>
                <a:spcPts val="830"/>
              </a:spcBef>
            </a:pP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2021财年日本国内化妆品市场份额</a:t>
            </a:r>
            <a:r>
              <a:rPr sz="1000" kern="0" spc="3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(按类别)</a:t>
            </a: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600"/>
          </a:p>
          <a:p>
            <a:pPr marL="14605" algn="l" rtl="0" eaLnBrk="0">
              <a:lnSpc>
                <a:spcPct val="85000"/>
              </a:lnSpc>
              <a:spcBef>
                <a:spcPts val="5"/>
              </a:spcBef>
            </a:pPr>
            <a:r>
              <a:rPr sz="10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2022年日本女性的肤质情况</a:t>
            </a:r>
            <a:endParaRPr lang="en-US" altLang="en-US" sz="1000"/>
          </a:p>
        </p:txBody>
      </p:sp>
      <p:pic>
        <p:nvPicPr>
          <p:cNvPr id="72" name="picture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620637" y="812196"/>
            <a:ext cx="613409" cy="399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2945"/>
              </a:lnSpc>
            </a:pPr>
            <a:r>
              <a:rPr sz="2400" kern="0" spc="-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altLang="en-US" sz="2400"/>
          </a:p>
        </p:txBody>
      </p:sp>
      <p:sp>
        <p:nvSpPr>
          <p:cNvPr id="76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8" name="picture 7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ath"/>
          <p:cNvSpPr/>
          <p:nvPr/>
        </p:nvSpPr>
        <p:spPr>
          <a:xfrm>
            <a:off x="5949505" y="2474976"/>
            <a:ext cx="9525" cy="3355847"/>
          </a:xfrm>
          <a:custGeom>
            <a:rect l="0" t="0" r="0" b="0"/>
            <a:pathLst>
              <a:path w="15" h="5284">
                <a:moveTo>
                  <a:pt x="7" y="0"/>
                </a:moveTo>
                <a:lnTo>
                  <a:pt x="7" y="5284"/>
                </a:lnTo>
              </a:path>
            </a:pathLst>
          </a:custGeom>
          <a:noFill/>
          <a:ln w="9525" cap="flat">
            <a:solidFill>
              <a:srgbClr val="2F2F2F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86" name="table 86"/>
          <p:cNvGraphicFramePr>
            <a:graphicFrameLocks noGrp="1"/>
          </p:cNvGraphicFramePr>
          <p:nvPr/>
        </p:nvGraphicFramePr>
        <p:xfrm>
          <a:off x="7479601" y="2474976"/>
          <a:ext cx="3067684" cy="3355340"/>
        </p:xfrm>
        <a:graphic>
          <a:graphicData uri="http://schemas.openxmlformats.org/drawingml/2006/table">
            <a:tbl>
              <a:tblPr/>
              <a:tblGrid>
                <a:gridCol w="1532889"/>
                <a:gridCol w="1534794"/>
              </a:tblGrid>
              <a:tr h="33553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8" name="path"/>
          <p:cNvSpPr/>
          <p:nvPr/>
        </p:nvSpPr>
        <p:spPr>
          <a:xfrm>
            <a:off x="2890837" y="2474976"/>
            <a:ext cx="1539620" cy="3355847"/>
          </a:xfrm>
          <a:custGeom>
            <a:rect l="0" t="0" r="0" b="0"/>
            <a:pathLst>
              <a:path w="2424" h="5284">
                <a:moveTo>
                  <a:pt x="7" y="0"/>
                </a:moveTo>
                <a:lnTo>
                  <a:pt x="7" y="5284"/>
                </a:lnTo>
                <a:moveTo>
                  <a:pt x="2417" y="0"/>
                </a:moveTo>
                <a:lnTo>
                  <a:pt x="2417" y="5284"/>
                </a:lnTo>
              </a:path>
            </a:pathLst>
          </a:custGeom>
          <a:noFill/>
          <a:ln w="9525" cap="flat">
            <a:solidFill>
              <a:srgbClr val="2F2F2F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67027" y="2599944"/>
            <a:ext cx="7325868" cy="3105911"/>
          </a:xfrm>
          <a:prstGeom prst="rect">
            <a:avLst/>
          </a:prstGeom>
        </p:spPr>
      </p:pic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1362265" y="2474976"/>
          <a:ext cx="7334884" cy="3355340"/>
        </p:xfrm>
        <a:graphic>
          <a:graphicData uri="http://schemas.openxmlformats.org/drawingml/2006/table">
            <a:tbl>
              <a:tblPr/>
              <a:tblGrid>
                <a:gridCol w="187325"/>
                <a:gridCol w="658494"/>
                <a:gridCol w="412750"/>
                <a:gridCol w="1345564"/>
                <a:gridCol w="504190"/>
                <a:gridCol w="4226559"/>
              </a:tblGrid>
              <a:tr h="124460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30"/>
                        </a:lnSpc>
                      </a:pPr>
                      <a:endParaRPr lang="en-US" altLang="en-US" sz="7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015"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marL="80645" algn="l" rtl="0" eaLnBrk="0">
                        <a:lnSpc>
                          <a:spcPct val="73000"/>
                        </a:lnSpc>
                        <a:spcBef>
                          <a:spcPts val="5"/>
                        </a:spcBef>
                      </a:pPr>
                      <a:r>
                        <a:rPr sz="1000" kern="0" spc="4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20.3%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9245"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47650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9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86995" algn="l" rtl="0" eaLnBrk="0">
                        <a:lnSpc>
                          <a:spcPct val="73000"/>
                        </a:lnSpc>
                      </a:pPr>
                      <a:r>
                        <a:rPr sz="10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17%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924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4765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marL="79375" algn="l" rtl="0" eaLnBrk="0">
                        <a:lnSpc>
                          <a:spcPct val="73000"/>
                        </a:lnSpc>
                        <a:spcBef>
                          <a:spcPts val="5"/>
                        </a:spcBef>
                      </a:pPr>
                      <a:r>
                        <a:rPr sz="1000" kern="0" spc="3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8.2%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924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476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85725" algn="l" rtl="0" eaLnBrk="0">
                        <a:lnSpc>
                          <a:spcPct val="73000"/>
                        </a:lnSpc>
                      </a:pPr>
                      <a:r>
                        <a:rPr sz="1000" kern="0" spc="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5.5%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79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489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marL="86360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</a:t>
                      </a:r>
                      <a:r>
                        <a:rPr sz="900" kern="0" spc="9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900" kern="0" spc="-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.2%</a:t>
                      </a: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79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244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30"/>
                        </a:lnSpc>
                      </a:pPr>
                      <a:endParaRPr lang="en-US" altLang="en-US" sz="7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4" name="textbox 94"/>
          <p:cNvSpPr/>
          <p:nvPr/>
        </p:nvSpPr>
        <p:spPr>
          <a:xfrm>
            <a:off x="590290" y="489477"/>
            <a:ext cx="10577194" cy="1100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0640" algn="l" rtl="0" eaLnBrk="0">
              <a:lnSpc>
                <a:spcPct val="97000"/>
              </a:lnSpc>
            </a:pPr>
            <a:r>
              <a:rPr sz="2300" kern="0" spc="-2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日本2021财年化妆品市场</a:t>
            </a:r>
            <a:r>
              <a:rPr sz="2300" kern="0" spc="-3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规模</a:t>
            </a:r>
            <a:endParaRPr lang="en-US" altLang="en-US" sz="2300"/>
          </a:p>
          <a:p>
            <a:pPr marL="41275" algn="l" rtl="0" eaLnBrk="0">
              <a:lnSpc>
                <a:spcPct val="95000"/>
              </a:lnSpc>
              <a:spcBef>
                <a:spcPts val="1180"/>
              </a:spcBef>
            </a:pPr>
            <a:r>
              <a:rPr sz="1500" kern="0" spc="1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日本的化妆品市场是</a:t>
            </a:r>
            <a:r>
              <a:rPr sz="1500" b="1" kern="0" spc="10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全球化妆品品牌</a:t>
            </a:r>
            <a:r>
              <a:rPr sz="1500" b="1" kern="0" spc="9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的重要发源地</a:t>
            </a:r>
            <a:r>
              <a:rPr sz="1500" kern="0" spc="9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，为日本美妆在海外取得成功做出了贡献。护肤品是国内市场的核心</a:t>
            </a:r>
            <a:endParaRPr lang="en-US" altLang="en-US" sz="1500"/>
          </a:p>
          <a:p>
            <a:pPr marL="12700" algn="l" rtl="0" eaLnBrk="0">
              <a:lnSpc>
                <a:spcPts val="2880"/>
              </a:lnSpc>
            </a:pPr>
            <a:r>
              <a:rPr sz="1500" kern="0" spc="9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领域，约占日本化妆品出货量的48%</a:t>
            </a:r>
            <a:r>
              <a:rPr sz="1500" kern="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。紧随其后的是护发领域，其中染发和护理产品在市场规模中有着显著贡献。</a:t>
            </a:r>
            <a:endParaRPr lang="en-US" altLang="en-US" sz="1500"/>
          </a:p>
        </p:txBody>
      </p:sp>
      <p:sp>
        <p:nvSpPr>
          <p:cNvPr id="96" name="textbox 96"/>
          <p:cNvSpPr/>
          <p:nvPr/>
        </p:nvSpPr>
        <p:spPr>
          <a:xfrm>
            <a:off x="654378" y="2666524"/>
            <a:ext cx="575309" cy="2957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51765" algn="l" rtl="0" eaLnBrk="0">
              <a:lnSpc>
                <a:spcPct val="89000"/>
              </a:lnSpc>
            </a:pPr>
            <a:r>
              <a:rPr sz="1000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护肤品</a:t>
            </a:r>
            <a:endParaRPr lang="en-US" altLang="en-US" sz="10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marL="151765" algn="l" rtl="0" eaLnBrk="0">
              <a:lnSpc>
                <a:spcPct val="89000"/>
              </a:lnSpc>
              <a:spcBef>
                <a:spcPts val="300"/>
              </a:spcBef>
            </a:pPr>
            <a:r>
              <a:rPr sz="1000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护发品</a:t>
            </a:r>
            <a:endParaRPr lang="en-US" altLang="en-US" sz="10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algn="r" rtl="0" eaLnBrk="0">
              <a:lnSpc>
                <a:spcPct val="89000"/>
              </a:lnSpc>
              <a:spcBef>
                <a:spcPts val="300"/>
              </a:spcBef>
            </a:pP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彩妆</a:t>
            </a:r>
            <a:endParaRPr lang="en-US" altLang="en-US" sz="10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marL="291465" algn="l" rtl="0" eaLnBrk="0">
              <a:lnSpc>
                <a:spcPct val="89000"/>
              </a:lnSpc>
              <a:spcBef>
                <a:spcPts val="30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</a:t>
            </a:r>
            <a:endParaRPr lang="en-US" altLang="en-US" sz="10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marL="12700" algn="l" rtl="0" eaLnBrk="0">
              <a:lnSpc>
                <a:spcPct val="89000"/>
              </a:lnSpc>
              <a:spcBef>
                <a:spcPts val="300"/>
              </a:spcBef>
            </a:pPr>
            <a:r>
              <a:rPr sz="10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男士护理</a:t>
            </a:r>
            <a:endParaRPr lang="en-US" altLang="en-US" sz="10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algn="l" rtl="0" eaLnBrk="0">
              <a:lnSpc>
                <a:spcPct val="125000"/>
              </a:lnSpc>
            </a:pPr>
            <a:endParaRPr lang="en-US" altLang="en-US" sz="200"/>
          </a:p>
          <a:p>
            <a:pPr algn="r" rtl="0" eaLnBrk="0">
              <a:lnSpc>
                <a:spcPct val="89000"/>
              </a:lnSpc>
            </a:pPr>
            <a:r>
              <a:rPr sz="10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香水</a:t>
            </a:r>
            <a:endParaRPr lang="en-US" altLang="en-US" sz="1000"/>
          </a:p>
        </p:txBody>
      </p:sp>
      <p:sp>
        <p:nvSpPr>
          <p:cNvPr id="98" name="textbox 98"/>
          <p:cNvSpPr/>
          <p:nvPr/>
        </p:nvSpPr>
        <p:spPr>
          <a:xfrm>
            <a:off x="1258788" y="2188362"/>
            <a:ext cx="942975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0%                                  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10%                                   20%                                  30%                                  40%                                   50%                                  60%</a:t>
            </a:r>
            <a:endParaRPr lang="en-US" altLang="en-US" sz="10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665327" y="6249720"/>
            <a:ext cx="1757679" cy="252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1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2021 </a:t>
            </a:r>
            <a:r>
              <a:rPr sz="6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年；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市场规模基于制造商的出货量</a:t>
            </a:r>
            <a:endParaRPr lang="en-US" altLang="en-US" sz="600"/>
          </a:p>
          <a:p>
            <a:pPr algn="l" rtl="0" eaLnBrk="0">
              <a:lnSpc>
                <a:spcPct val="106000"/>
              </a:lnSpc>
            </a:pPr>
            <a:endParaRPr lang="en-US" altLang="en-US" sz="300"/>
          </a:p>
          <a:p>
            <a:pPr marL="12700" algn="l" rtl="0" eaLnBrk="0">
              <a:lnSpc>
                <a:spcPct val="97000"/>
              </a:lnSpc>
              <a:spcBef>
                <a:spcPct val="0"/>
              </a:spcBef>
            </a:pPr>
            <a:r>
              <a:rPr sz="600" b="1" kern="0" spc="-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资料来源：</a:t>
            </a:r>
            <a:r>
              <a:rPr sz="600" b="1" kern="0" spc="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600" kern="0" spc="-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矢野研究</a:t>
            </a:r>
            <a:endParaRPr lang="en-US" altLang="en-US" sz="600"/>
          </a:p>
        </p:txBody>
      </p:sp>
      <p:sp>
        <p:nvSpPr>
          <p:cNvPr id="104" name="textbox 104"/>
          <p:cNvSpPr/>
          <p:nvPr/>
        </p:nvSpPr>
        <p:spPr>
          <a:xfrm>
            <a:off x="5632280" y="1833586"/>
            <a:ext cx="902969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700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市场份额</a:t>
            </a:r>
            <a:endParaRPr lang="en-US" altLang="en-US" sz="1700"/>
          </a:p>
        </p:txBody>
      </p:sp>
      <p:sp>
        <p:nvSpPr>
          <p:cNvPr id="106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8" name="picture 1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110" name="picture 1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8755660" y="2692527"/>
            <a:ext cx="41783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47.9%</a:t>
            </a:r>
            <a:endParaRPr lang="en-US" altLang="en-US" sz="1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4" name="table 114"/>
          <p:cNvGraphicFramePr>
            <a:graphicFrameLocks noGrp="1"/>
          </p:cNvGraphicFramePr>
          <p:nvPr/>
        </p:nvGraphicFramePr>
        <p:xfrm>
          <a:off x="1495043" y="1756981"/>
          <a:ext cx="9914890" cy="3258184"/>
        </p:xfrm>
        <a:graphic>
          <a:graphicData uri="http://schemas.openxmlformats.org/drawingml/2006/table">
            <a:tbl>
              <a:tblPr/>
              <a:tblGrid>
                <a:gridCol w="9914890"/>
              </a:tblGrid>
              <a:tr h="3657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3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3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3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3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6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3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7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16024" y="2167128"/>
            <a:ext cx="9473183" cy="3204971"/>
          </a:xfrm>
          <a:prstGeom prst="rect">
            <a:avLst/>
          </a:prstGeom>
        </p:spPr>
      </p:pic>
      <p:sp>
        <p:nvSpPr>
          <p:cNvPr id="118" name="path"/>
          <p:cNvSpPr/>
          <p:nvPr/>
        </p:nvSpPr>
        <p:spPr>
          <a:xfrm>
            <a:off x="3693985" y="2915221"/>
            <a:ext cx="559688" cy="2456878"/>
          </a:xfrm>
          <a:custGeom>
            <a:rect l="0" t="0" r="0" b="0"/>
            <a:pathLst>
              <a:path w="881" h="3869">
                <a:moveTo>
                  <a:pt x="7" y="7"/>
                </a:moveTo>
                <a:lnTo>
                  <a:pt x="873" y="7"/>
                </a:lnTo>
                <a:lnTo>
                  <a:pt x="873" y="3869"/>
                </a:lnTo>
                <a:moveTo>
                  <a:pt x="7" y="3869"/>
                </a:moveTo>
                <a:lnTo>
                  <a:pt x="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1711261" y="3061525"/>
            <a:ext cx="559688" cy="2310574"/>
          </a:xfrm>
          <a:custGeom>
            <a:rect l="0" t="0" r="0" b="0"/>
            <a:pathLst>
              <a:path w="881" h="3638">
                <a:moveTo>
                  <a:pt x="7" y="7"/>
                </a:moveTo>
                <a:lnTo>
                  <a:pt x="873" y="7"/>
                </a:lnTo>
                <a:lnTo>
                  <a:pt x="873" y="3638"/>
                </a:lnTo>
                <a:moveTo>
                  <a:pt x="7" y="3638"/>
                </a:moveTo>
                <a:lnTo>
                  <a:pt x="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2706624" y="3035617"/>
            <a:ext cx="556450" cy="2336482"/>
          </a:xfrm>
          <a:custGeom>
            <a:rect l="0" t="0" r="0" b="0"/>
            <a:pathLst>
              <a:path w="876" h="3679">
                <a:moveTo>
                  <a:pt x="0" y="7"/>
                </a:moveTo>
                <a:lnTo>
                  <a:pt x="868" y="7"/>
                </a:lnTo>
                <a:lnTo>
                  <a:pt x="868" y="3679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24" name="table 124"/>
          <p:cNvGraphicFramePr>
            <a:graphicFrameLocks noGrp="1"/>
          </p:cNvGraphicFramePr>
          <p:nvPr/>
        </p:nvGraphicFramePr>
        <p:xfrm>
          <a:off x="1495805" y="2162365"/>
          <a:ext cx="9912984" cy="3221355"/>
        </p:xfrm>
        <a:graphic>
          <a:graphicData uri="http://schemas.openxmlformats.org/drawingml/2006/table">
            <a:tbl>
              <a:tblPr/>
              <a:tblGrid>
                <a:gridCol w="1210945"/>
                <a:gridCol w="772159"/>
                <a:gridCol w="1210945"/>
                <a:gridCol w="551815"/>
                <a:gridCol w="440055"/>
                <a:gridCol w="549909"/>
                <a:gridCol w="440055"/>
                <a:gridCol w="551815"/>
                <a:gridCol w="440690"/>
                <a:gridCol w="549909"/>
                <a:gridCol w="441959"/>
                <a:gridCol w="549909"/>
                <a:gridCol w="440055"/>
                <a:gridCol w="551815"/>
                <a:gridCol w="440690"/>
                <a:gridCol w="549909"/>
                <a:gridCol w="220344"/>
              </a:tblGrid>
              <a:tr h="143510"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marL="276860" algn="l" rtl="0" eaLnBrk="0">
                        <a:lnSpc>
                          <a:spcPct val="73000"/>
                        </a:lnSpc>
                        <a:spcBef>
                          <a:spcPts val="5"/>
                        </a:spcBef>
                      </a:pPr>
                      <a:r>
                        <a:rPr sz="1000" kern="0" spc="3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638.41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58420" algn="l" rtl="0" eaLnBrk="0">
                        <a:lnSpc>
                          <a:spcPct val="66000"/>
                        </a:lnSpc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645.63</a:t>
                      </a:r>
                      <a:endParaRPr lang="en-US" altLang="en-US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marL="277495" algn="l" rtl="0" eaLnBrk="0">
                        <a:lnSpc>
                          <a:spcPts val="820"/>
                        </a:lnSpc>
                        <a:spcBef>
                          <a:spcPct val="0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678.92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en-US" altLang="en-US" sz="1000"/>
                    </a:p>
                    <a:p>
                      <a:pPr marL="57785" algn="l" rtl="0" eaLnBrk="0">
                        <a:lnSpc>
                          <a:spcPct val="6600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704.46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marL="55880" algn="l" rtl="0" eaLnBrk="0">
                        <a:lnSpc>
                          <a:spcPts val="82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717.18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marL="59690" algn="l" rtl="0" eaLnBrk="0">
                        <a:lnSpc>
                          <a:spcPct val="6600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778.79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8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en-US" altLang="en-US" sz="1000"/>
                    </a:p>
                    <a:p>
                      <a:pPr marL="60325" algn="l" rtl="0" eaLnBrk="0">
                        <a:lnSpc>
                          <a:spcPct val="73000"/>
                        </a:lnSpc>
                        <a:spcBef>
                          <a:spcPts val="5"/>
                        </a:spcBef>
                      </a:pPr>
                      <a:r>
                        <a:rPr sz="1000" kern="0" spc="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771 .82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498475" algn="l" rtl="0" eaLnBrk="0">
                        <a:lnSpc>
                          <a:spcPts val="820"/>
                        </a:lnSpc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689.66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5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5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7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18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019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6" name="textbox 126"/>
          <p:cNvSpPr/>
          <p:nvPr/>
        </p:nvSpPr>
        <p:spPr>
          <a:xfrm>
            <a:off x="592440" y="437086"/>
            <a:ext cx="10944225" cy="838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400" kern="0" spc="8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2012年至2021年</a:t>
            </a:r>
            <a:r>
              <a:rPr sz="2400" kern="0" spc="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日本护肤品销售额（单位：十亿日元）</a:t>
            </a:r>
            <a:endParaRPr lang="en-US" altLang="en-US" sz="24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300"/>
          </a:p>
          <a:p>
            <a:pPr algn="r" rtl="0" eaLnBrk="0">
              <a:lnSpc>
                <a:spcPts val="1845"/>
              </a:lnSpc>
              <a:spcBef>
                <a:spcPct val="0"/>
              </a:spcBef>
            </a:pPr>
            <a:r>
              <a:rPr sz="1500" kern="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2021年，日本制造商的护肤品销售额约为6900亿日元，延续了上年的下降</a:t>
            </a:r>
            <a:r>
              <a:rPr sz="1500" kern="0" spc="5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趋势；</a:t>
            </a:r>
            <a:r>
              <a:rPr sz="1500" kern="0" spc="43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b="1" kern="0" spc="5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乳液的销量占比最大，美容液紧随其后</a:t>
            </a:r>
            <a:r>
              <a:rPr sz="1500" kern="0" spc="5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en-US" altLang="en-US" sz="1500"/>
          </a:p>
        </p:txBody>
      </p:sp>
      <p:sp>
        <p:nvSpPr>
          <p:cNvPr id="128" name="textbox 128"/>
          <p:cNvSpPr/>
          <p:nvPr/>
        </p:nvSpPr>
        <p:spPr>
          <a:xfrm>
            <a:off x="984302" y="1682271"/>
            <a:ext cx="377190" cy="3750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83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1,000</a:t>
            </a:r>
            <a:endParaRPr lang="en-US" altLang="en-US" sz="10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marL="128270" algn="l" rtl="0" eaLnBrk="0">
              <a:lnSpc>
                <a:spcPct val="73000"/>
              </a:lnSpc>
              <a:spcBef>
                <a:spcPts val="30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900</a:t>
            </a:r>
            <a:endParaRPr lang="en-US" altLang="en-US" sz="1000"/>
          </a:p>
          <a:p>
            <a:pPr algn="l" rtl="0" eaLnBrk="0">
              <a:lnSpc>
                <a:spcPct val="137000"/>
              </a:lnSpc>
            </a:pPr>
            <a:endParaRPr lang="en-US" altLang="en-US" sz="1000"/>
          </a:p>
          <a:p>
            <a:pPr marL="127000" algn="l" rtl="0" eaLnBrk="0">
              <a:lnSpc>
                <a:spcPct val="68000"/>
              </a:lnSpc>
              <a:spcBef>
                <a:spcPts val="31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800</a:t>
            </a: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128270" algn="l" rtl="0" eaLnBrk="0">
              <a:lnSpc>
                <a:spcPct val="73000"/>
              </a:lnSpc>
              <a:spcBef>
                <a:spcPts val="31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700</a:t>
            </a:r>
            <a:endParaRPr lang="en-US" altLang="en-US" sz="1000"/>
          </a:p>
          <a:p>
            <a:pPr algn="l" rtl="0" eaLnBrk="0">
              <a:lnSpc>
                <a:spcPct val="137000"/>
              </a:lnSpc>
            </a:pPr>
            <a:endParaRPr lang="en-US" altLang="en-US" sz="1000"/>
          </a:p>
          <a:p>
            <a:pPr marL="127000" algn="l" rtl="0" eaLnBrk="0">
              <a:lnSpc>
                <a:spcPct val="68000"/>
              </a:lnSpc>
              <a:spcBef>
                <a:spcPts val="31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600</a:t>
            </a: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134620" algn="l" rtl="0" eaLnBrk="0">
              <a:lnSpc>
                <a:spcPct val="68000"/>
              </a:lnSpc>
              <a:spcBef>
                <a:spcPts val="300"/>
              </a:spcBef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500</a:t>
            </a:r>
            <a:endParaRPr lang="en-US" altLang="en-US" sz="1000"/>
          </a:p>
          <a:p>
            <a:pPr algn="l" rtl="0" eaLnBrk="0">
              <a:lnSpc>
                <a:spcPct val="145000"/>
              </a:lnSpc>
            </a:pPr>
            <a:endParaRPr lang="en-US" altLang="en-US" sz="1000"/>
          </a:p>
          <a:p>
            <a:pPr marL="125095" algn="l" rtl="0" eaLnBrk="0">
              <a:lnSpc>
                <a:spcPct val="73000"/>
              </a:lnSpc>
              <a:spcBef>
                <a:spcPts val="300"/>
              </a:spcBef>
            </a:pP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400</a:t>
            </a:r>
            <a:endParaRPr lang="en-US" altLang="en-US" sz="1000"/>
          </a:p>
          <a:p>
            <a:pPr algn="l" rtl="0" eaLnBrk="0">
              <a:lnSpc>
                <a:spcPct val="137000"/>
              </a:lnSpc>
            </a:pPr>
            <a:endParaRPr lang="en-US" altLang="en-US" sz="1000"/>
          </a:p>
          <a:p>
            <a:pPr marL="127000" algn="l" rtl="0" eaLnBrk="0">
              <a:lnSpc>
                <a:spcPct val="68000"/>
              </a:lnSpc>
              <a:spcBef>
                <a:spcPts val="31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300</a:t>
            </a:r>
            <a:endParaRPr lang="en-US" altLang="en-US" sz="1000"/>
          </a:p>
          <a:p>
            <a:pPr algn="l" rtl="0" eaLnBrk="0">
              <a:lnSpc>
                <a:spcPct val="145000"/>
              </a:lnSpc>
            </a:pPr>
            <a:endParaRPr lang="en-US" altLang="en-US" sz="1000"/>
          </a:p>
          <a:p>
            <a:pPr marL="128270" algn="l" rtl="0" eaLnBrk="0">
              <a:lnSpc>
                <a:spcPct val="73000"/>
              </a:lnSpc>
              <a:spcBef>
                <a:spcPts val="30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200</a:t>
            </a:r>
            <a:endParaRPr lang="en-US" altLang="en-US" sz="1000"/>
          </a:p>
          <a:p>
            <a:pPr algn="l" rtl="0" eaLnBrk="0">
              <a:lnSpc>
                <a:spcPct val="137000"/>
              </a:lnSpc>
            </a:pPr>
            <a:endParaRPr lang="en-US" altLang="en-US" sz="1000"/>
          </a:p>
          <a:p>
            <a:pPr marL="134620" algn="l" rtl="0" eaLnBrk="0">
              <a:lnSpc>
                <a:spcPct val="68000"/>
              </a:lnSpc>
              <a:spcBef>
                <a:spcPts val="310"/>
              </a:spcBef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100</a:t>
            </a:r>
            <a:endParaRPr lang="en-US" altLang="en-US" sz="10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37000"/>
              </a:lnSpc>
            </a:pPr>
            <a:endParaRPr lang="en-US" altLang="en-US" sz="200"/>
          </a:p>
          <a:p>
            <a:pPr algn="r" rtl="0" eaLnBrk="0">
              <a:lnSpc>
                <a:spcPct val="66000"/>
              </a:lnSpc>
              <a:spcBef>
                <a:spcPct val="0"/>
              </a:spcBef>
            </a:pPr>
            <a:r>
              <a:rPr sz="11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0</a:t>
            </a:r>
            <a:endParaRPr lang="en-US" altLang="en-US" sz="1100"/>
          </a:p>
        </p:txBody>
      </p:sp>
      <p:sp>
        <p:nvSpPr>
          <p:cNvPr id="130" name="textbox 130"/>
          <p:cNvSpPr/>
          <p:nvPr/>
        </p:nvSpPr>
        <p:spPr>
          <a:xfrm>
            <a:off x="1823813" y="5504108"/>
            <a:ext cx="9236709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2012                 2013                  2</a:t>
            </a: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014                 2015                 2016                  2017                 2018                  2019                 2020                  2021</a:t>
            </a:r>
            <a:endParaRPr lang="en-US" altLang="en-US" sz="10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665327" y="6301841"/>
            <a:ext cx="1741804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2012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年至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2021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年；制造商销售</a:t>
            </a:r>
            <a:endParaRPr lang="en-US" altLang="en-US" sz="600"/>
          </a:p>
          <a:p>
            <a:pPr algn="l" rtl="0" eaLnBrk="0">
              <a:lnSpc>
                <a:spcPct val="106000"/>
              </a:lnSpc>
            </a:pPr>
            <a:endParaRPr lang="en-US" altLang="en-US" sz="300"/>
          </a:p>
          <a:p>
            <a:pPr marL="12700" algn="l" rtl="0" eaLnBrk="0">
              <a:lnSpc>
                <a:spcPct val="94000"/>
              </a:lnSpc>
              <a:spcBef>
                <a:spcPct val="0"/>
              </a:spcBef>
            </a:pPr>
            <a:r>
              <a:rPr sz="600" b="1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资料来源：  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METI  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（日本）；西日本化妆品工业协会</a:t>
            </a:r>
            <a:endParaRPr lang="en-US" altLang="en-US" sz="6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54326" y="3024144"/>
            <a:ext cx="138773" cy="1165076"/>
          </a:xfrm>
          <a:prstGeom prst="rect">
            <a:avLst/>
          </a:prstGeom>
        </p:spPr>
      </p:pic>
      <p:sp>
        <p:nvSpPr>
          <p:cNvPr id="138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0" name="picture 1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142" name="picture 14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144" name="textbox 144"/>
          <p:cNvSpPr/>
          <p:nvPr/>
        </p:nvSpPr>
        <p:spPr>
          <a:xfrm>
            <a:off x="8702151" y="1920366"/>
            <a:ext cx="46100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887.59</a:t>
            </a:r>
            <a:endParaRPr lang="en-US" altLang="en-US" sz="1100"/>
          </a:p>
        </p:txBody>
      </p:sp>
      <p:sp>
        <p:nvSpPr>
          <p:cNvPr id="146" name="textbox 146"/>
          <p:cNvSpPr/>
          <p:nvPr/>
        </p:nvSpPr>
        <p:spPr>
          <a:xfrm>
            <a:off x="7710448" y="2058162"/>
            <a:ext cx="46100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849.39</a:t>
            </a:r>
            <a:endParaRPr lang="en-US" alt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3044761" y="2470404"/>
            <a:ext cx="6937628" cy="3421379"/>
            <a:chExt cx="6937628" cy="3421379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937628" cy="3421379"/>
            </a:xfrm>
            <a:prstGeom prst="rect">
              <a:avLst/>
            </a:prstGeom>
          </p:spPr>
        </p:pic>
        <p:sp>
          <p:nvSpPr>
            <p:cNvPr id="150" name="textbox 150"/>
            <p:cNvSpPr/>
            <p:nvPr/>
          </p:nvSpPr>
          <p:spPr>
            <a:xfrm>
              <a:off x="-12700" y="-12700"/>
              <a:ext cx="6963409" cy="34791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en-US" altLang="en-US" sz="1000"/>
            </a:p>
            <a:p>
              <a:pPr algn="l" rtl="0" eaLnBrk="0">
                <a:lnSpc>
                  <a:spcPct val="117000"/>
                </a:lnSpc>
              </a:pPr>
              <a:endParaRPr lang="en-US" altLang="en-US" sz="1000"/>
            </a:p>
            <a:p>
              <a:pPr algn="l" rtl="0" eaLnBrk="0">
                <a:lnSpc>
                  <a:spcPct val="117000"/>
                </a:lnSpc>
              </a:pPr>
              <a:endParaRPr lang="en-US" altLang="en-US" sz="1000"/>
            </a:p>
            <a:p>
              <a:pPr algn="l" rtl="0" eaLnBrk="0">
                <a:lnSpc>
                  <a:spcPct val="9000"/>
                </a:lnSpc>
              </a:pPr>
              <a:endParaRPr lang="en-US" altLang="en-US" sz="100"/>
            </a:p>
            <a:p>
              <a:pPr marL="4408805" algn="l" rtl="0" eaLnBrk="0">
                <a:lnSpc>
                  <a:spcPct val="81000"/>
                </a:lnSpc>
              </a:pPr>
              <a:r>
                <a:rPr sz="1100" kern="0" spc="-20">
                  <a:solidFill>
                    <a:srgbClr val="0F2741">
                      <a:alpha val="100000"/>
                    </a:srgbClr>
                  </a:solidFill>
                  <a:latin typeface="Microsoft JhengHei" panose="020b0604030504040204" charset="-120"/>
                  <a:ea typeface="Microsoft JhengHei" panose="020b0604030504040204" charset="-120"/>
                  <a:cs typeface="Microsoft JhengHei" panose="020b0604030504040204" charset="-120"/>
                </a:rPr>
                <a:t>18.2%</a:t>
              </a:r>
              <a:endParaRPr lang="en-US" altLang="en-US" sz="1100"/>
            </a:p>
            <a:p>
              <a:pPr algn="l" rtl="0" eaLnBrk="0">
                <a:lnSpc>
                  <a:spcPct val="132000"/>
                </a:lnSpc>
              </a:pPr>
              <a:endParaRPr lang="en-US" altLang="en-US" sz="1000"/>
            </a:p>
            <a:p>
              <a:pPr marL="4266565" algn="l" rtl="0" eaLnBrk="0">
                <a:lnSpc>
                  <a:spcPct val="81000"/>
                </a:lnSpc>
                <a:spcBef>
                  <a:spcPts val="340"/>
                </a:spcBef>
              </a:pPr>
              <a:r>
                <a:rPr sz="1100" kern="0" spc="-20">
                  <a:solidFill>
                    <a:srgbClr val="0F2741">
                      <a:alpha val="100000"/>
                    </a:srgbClr>
                  </a:solidFill>
                  <a:latin typeface="Microsoft JhengHei" panose="020b0604030504040204" charset="-120"/>
                  <a:ea typeface="Microsoft JhengHei" panose="020b0604030504040204" charset="-120"/>
                  <a:cs typeface="Microsoft JhengHei" panose="020b0604030504040204" charset="-120"/>
                </a:rPr>
                <a:t>17.6%</a:t>
              </a:r>
              <a:endParaRPr lang="en-US" altLang="en-US" sz="1100"/>
            </a:p>
            <a:p>
              <a:pPr algn="l" rtl="0" eaLnBrk="0">
                <a:lnSpc>
                  <a:spcPct val="132000"/>
                </a:lnSpc>
              </a:pPr>
              <a:endParaRPr lang="en-US" altLang="en-US" sz="1000"/>
            </a:p>
            <a:p>
              <a:pPr marL="2517140" algn="l" rtl="0" eaLnBrk="0">
                <a:lnSpc>
                  <a:spcPct val="81000"/>
                </a:lnSpc>
                <a:spcBef>
                  <a:spcPts val="340"/>
                </a:spcBef>
              </a:pPr>
              <a:r>
                <a:rPr sz="1100" kern="0" spc="-20">
                  <a:solidFill>
                    <a:srgbClr val="0F2741">
                      <a:alpha val="100000"/>
                    </a:srgbClr>
                  </a:solidFill>
                  <a:latin typeface="Microsoft JhengHei" panose="020b0604030504040204" charset="-120"/>
                  <a:ea typeface="Microsoft JhengHei" panose="020b0604030504040204" charset="-120"/>
                  <a:cs typeface="Microsoft JhengHei" panose="020b0604030504040204" charset="-120"/>
                </a:rPr>
                <a:t>10.2%</a:t>
              </a:r>
              <a:endParaRPr lang="en-US" altLang="en-US" sz="1100"/>
            </a:p>
            <a:p>
              <a:pPr algn="l" rtl="0" eaLnBrk="0">
                <a:lnSpc>
                  <a:spcPct val="133000"/>
                </a:lnSpc>
              </a:pPr>
              <a:endParaRPr lang="en-US" altLang="en-US" sz="1000"/>
            </a:p>
            <a:p>
              <a:pPr marL="1778635" algn="l" rtl="0" eaLnBrk="0">
                <a:lnSpc>
                  <a:spcPct val="81000"/>
                </a:lnSpc>
                <a:spcBef>
                  <a:spcPts val="330"/>
                </a:spcBef>
              </a:pPr>
              <a:r>
                <a:rPr sz="1100" kern="0" spc="-20">
                  <a:solidFill>
                    <a:srgbClr val="0F2741">
                      <a:alpha val="100000"/>
                    </a:srgbClr>
                  </a:solidFill>
                  <a:latin typeface="Microsoft JhengHei" panose="020b0604030504040204" charset="-120"/>
                  <a:ea typeface="Microsoft JhengHei" panose="020b0604030504040204" charset="-120"/>
                  <a:cs typeface="Microsoft JhengHei" panose="020b0604030504040204" charset="-120"/>
                </a:rPr>
                <a:t>7.1%</a:t>
              </a:r>
              <a:endParaRPr lang="en-US" altLang="en-US" sz="1100"/>
            </a:p>
            <a:p>
              <a:pPr algn="l" rtl="0" eaLnBrk="0">
                <a:lnSpc>
                  <a:spcPct val="132000"/>
                </a:lnSpc>
              </a:pPr>
              <a:endParaRPr lang="en-US" altLang="en-US" sz="1000"/>
            </a:p>
            <a:p>
              <a:pPr marL="998220" algn="l" rtl="0" eaLnBrk="0">
                <a:lnSpc>
                  <a:spcPct val="81000"/>
                </a:lnSpc>
                <a:spcBef>
                  <a:spcPts val="340"/>
                </a:spcBef>
              </a:pPr>
              <a:r>
                <a:rPr sz="1100" kern="0" spc="-20">
                  <a:solidFill>
                    <a:srgbClr val="0F2741">
                      <a:alpha val="100000"/>
                    </a:srgbClr>
                  </a:solidFill>
                  <a:latin typeface="Microsoft JhengHei" panose="020b0604030504040204" charset="-120"/>
                  <a:ea typeface="Microsoft JhengHei" panose="020b0604030504040204" charset="-120"/>
                  <a:cs typeface="Microsoft JhengHei" panose="020b0604030504040204" charset="-120"/>
                </a:rPr>
                <a:t>3.8%</a:t>
              </a:r>
              <a:endParaRPr lang="en-US" altLang="en-US" sz="1100"/>
            </a:p>
            <a:p>
              <a:pPr algn="l" rtl="0" eaLnBrk="0">
                <a:lnSpc>
                  <a:spcPct val="132000"/>
                </a:lnSpc>
              </a:pPr>
              <a:endParaRPr lang="en-US" altLang="en-US" sz="1000"/>
            </a:p>
            <a:p>
              <a:pPr algn="l" rtl="0" eaLnBrk="0">
                <a:lnSpc>
                  <a:spcPct val="141000"/>
                </a:lnSpc>
              </a:pPr>
              <a:endParaRPr lang="en-US" altLang="en-US" sz="200"/>
            </a:p>
            <a:p>
              <a:pPr marL="785495" algn="l" rtl="0" eaLnBrk="0">
                <a:lnSpc>
                  <a:spcPct val="81000"/>
                </a:lnSpc>
                <a:spcBef>
                  <a:spcPct val="0"/>
                </a:spcBef>
              </a:pPr>
              <a:r>
                <a:rPr sz="1100" kern="0" spc="-20">
                  <a:solidFill>
                    <a:srgbClr val="0F2741">
                      <a:alpha val="100000"/>
                    </a:srgbClr>
                  </a:solidFill>
                  <a:latin typeface="Microsoft JhengHei" panose="020b0604030504040204" charset="-120"/>
                  <a:ea typeface="Microsoft JhengHei" panose="020b0604030504040204" charset="-120"/>
                  <a:cs typeface="Microsoft JhengHei" panose="020b0604030504040204" charset="-120"/>
                </a:rPr>
                <a:t>2.9%</a:t>
              </a:r>
              <a:endParaRPr lang="en-US" alt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044761" y="2470404"/>
            <a:ext cx="6937628" cy="3421379"/>
            <a:chExt cx="6937628" cy="3421379"/>
          </a:xfrm>
        </p:grpSpPr>
        <p:sp>
          <p:nvSpPr>
            <p:cNvPr id="152" name="textbox 152"/>
            <p:cNvSpPr/>
            <p:nvPr/>
          </p:nvSpPr>
          <p:spPr>
            <a:xfrm>
              <a:off x="-12700" y="-12700"/>
              <a:ext cx="6963409" cy="34791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en-US" altLang="en-US" sz="1000"/>
            </a:p>
            <a:p>
              <a:pPr algn="l" rtl="0" eaLnBrk="0">
                <a:lnSpc>
                  <a:spcPct val="102000"/>
                </a:lnSpc>
              </a:pPr>
              <a:endParaRPr lang="en-US" altLang="en-US" sz="1000"/>
            </a:p>
            <a:p>
              <a:pPr algn="l" rtl="0" eaLnBrk="0">
                <a:lnSpc>
                  <a:spcPct val="102000"/>
                </a:lnSpc>
              </a:pPr>
              <a:endParaRPr lang="en-US" altLang="en-US" sz="1000"/>
            </a:p>
            <a:p>
              <a:pPr algn="l" rtl="0" eaLnBrk="0">
                <a:lnSpc>
                  <a:spcPct val="102000"/>
                </a:lnSpc>
              </a:pPr>
              <a:endParaRPr lang="en-US" altLang="en-US" sz="1000"/>
            </a:p>
            <a:p>
              <a:pPr algn="l" rtl="0" eaLnBrk="0">
                <a:lnSpc>
                  <a:spcPct val="102000"/>
                </a:lnSpc>
              </a:pPr>
              <a:endParaRPr lang="en-US" altLang="en-US" sz="1000"/>
            </a:p>
            <a:p>
              <a:pPr algn="l" rtl="0" eaLnBrk="0">
                <a:lnSpc>
                  <a:spcPct val="102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6000"/>
                </a:lnSpc>
              </a:pPr>
              <a:endParaRPr lang="en-US" altLang="en-US" sz="100"/>
            </a:p>
            <a:p>
              <a:pPr marL="2417445" algn="l" rtl="0" eaLnBrk="0">
                <a:lnSpc>
                  <a:spcPct val="81000"/>
                </a:lnSpc>
              </a:pPr>
              <a:r>
                <a:rPr sz="1100" kern="0" spc="-20">
                  <a:solidFill>
                    <a:srgbClr val="0F2741">
                      <a:alpha val="100000"/>
                    </a:srgbClr>
                  </a:solidFill>
                  <a:latin typeface="Microsoft JhengHei" panose="020b0604030504040204" charset="-120"/>
                  <a:ea typeface="Microsoft JhengHei" panose="020b0604030504040204" charset="-120"/>
                  <a:cs typeface="Microsoft JhengHei" panose="020b0604030504040204" charset="-120"/>
                </a:rPr>
                <a:t>9.8%</a:t>
              </a:r>
              <a:endParaRPr lang="en-US" alt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3044761" y="2470404"/>
            <a:ext cx="6937628" cy="3421379"/>
            <a:chExt cx="6937628" cy="3421379"/>
          </a:xfrm>
        </p:grpSpPr>
        <p:sp>
          <p:nvSpPr>
            <p:cNvPr id="154" name="textbox 154"/>
            <p:cNvSpPr/>
            <p:nvPr/>
          </p:nvSpPr>
          <p:spPr>
            <a:xfrm>
              <a:off x="-12700" y="-12700"/>
              <a:ext cx="6963409" cy="34791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en-US" altLang="en-US" sz="1000"/>
            </a:p>
            <a:p>
              <a:pPr algn="l" rtl="0" eaLnBrk="0">
                <a:lnSpc>
                  <a:spcPct val="104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marL="365760" algn="l" rtl="0" eaLnBrk="0">
                <a:lnSpc>
                  <a:spcPct val="81000"/>
                </a:lnSpc>
                <a:spcBef>
                  <a:spcPts val="5"/>
                </a:spcBef>
              </a:pPr>
              <a:r>
                <a:rPr sz="1100" kern="0" spc="-30">
                  <a:solidFill>
                    <a:srgbClr val="0F2741">
                      <a:alpha val="100000"/>
                    </a:srgbClr>
                  </a:solidFill>
                  <a:latin typeface="Microsoft JhengHei" panose="020b0604030504040204" charset="-120"/>
                  <a:ea typeface="Microsoft JhengHei" panose="020b0604030504040204" charset="-120"/>
                  <a:cs typeface="Microsoft JhengHei" panose="020b0604030504040204" charset="-120"/>
                </a:rPr>
                <a:t>1.1%</a:t>
              </a:r>
              <a:endParaRPr lang="en-US" altLang="en-US" sz="1100"/>
            </a:p>
          </p:txBody>
        </p:sp>
      </p:grpSp>
      <p:sp>
        <p:nvSpPr>
          <p:cNvPr id="156" name="textbox 156"/>
          <p:cNvSpPr/>
          <p:nvPr/>
        </p:nvSpPr>
        <p:spPr>
          <a:xfrm>
            <a:off x="605533" y="522884"/>
            <a:ext cx="10809605" cy="1114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27305" algn="l" rtl="0" eaLnBrk="0">
              <a:lnSpc>
                <a:spcPct val="97000"/>
              </a:lnSpc>
            </a:pPr>
            <a:r>
              <a:rPr sz="2400" kern="0" spc="-3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日本女性最常见的肤质类型</a:t>
            </a:r>
            <a:endParaRPr lang="en-US" altLang="en-US" sz="2400"/>
          </a:p>
          <a:p>
            <a:pPr marL="13335" algn="l" rtl="0" eaLnBrk="0">
              <a:lnSpc>
                <a:spcPct val="94000"/>
              </a:lnSpc>
              <a:spcBef>
                <a:spcPts val="1205"/>
              </a:spcBef>
            </a:pPr>
            <a:r>
              <a:rPr sz="1500" kern="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根据2022年5月-6月期间，</a:t>
            </a:r>
            <a:r>
              <a:rPr sz="1500" kern="0" spc="4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在日本针对女性进行的一项调查显示，近</a:t>
            </a:r>
            <a:r>
              <a:rPr sz="1500" b="1" kern="0" spc="8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60%</a:t>
            </a:r>
            <a:r>
              <a:rPr sz="1500" b="1" kern="0" spc="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的受访者</a:t>
            </a:r>
            <a:r>
              <a:rPr sz="1500" kern="0" spc="7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报告称她们在一定程度上</a:t>
            </a:r>
            <a:r>
              <a:rPr sz="1500" b="1" kern="0" spc="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受到敏感肌的</a:t>
            </a:r>
            <a:endParaRPr lang="en-US" altLang="en-US" sz="1500"/>
          </a:p>
          <a:p>
            <a:pPr marL="12700" algn="l" rtl="0" eaLnBrk="0">
              <a:lnSpc>
                <a:spcPts val="2880"/>
              </a:lnSpc>
            </a:pPr>
            <a:r>
              <a:rPr sz="1500" b="1" kern="0" spc="9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</a:t>
            </a:r>
            <a:r>
              <a:rPr sz="1500" kern="0" spc="9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。虽然18.2%的人称她们的面部和身体在不同季节和身体状况下会变得敏感，</a:t>
            </a:r>
            <a:r>
              <a:rPr sz="1500" kern="0" spc="-3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9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但有超29%的女性受访者表示她们的皮</a:t>
            </a:r>
            <a:endParaRPr lang="en-US" altLang="en-US" sz="1500"/>
          </a:p>
        </p:txBody>
      </p:sp>
      <p:sp>
        <p:nvSpPr>
          <p:cNvPr id="158" name="textbox 158"/>
          <p:cNvSpPr/>
          <p:nvPr/>
        </p:nvSpPr>
        <p:spPr>
          <a:xfrm>
            <a:off x="604923" y="1761877"/>
            <a:ext cx="2318385" cy="403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850"/>
              </a:lnSpc>
            </a:pPr>
            <a:r>
              <a:rPr sz="1500" kern="0" spc="-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肤类型是正常的。</a:t>
            </a:r>
            <a:endParaRPr lang="en-US" altLang="en-US" sz="1500"/>
          </a:p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marL="1750060" algn="l" rtl="0" eaLnBrk="0">
              <a:lnSpc>
                <a:spcPct val="89000"/>
              </a:lnSpc>
              <a:spcBef>
                <a:spcPts val="340"/>
              </a:spcBef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中性皮肤</a:t>
            </a:r>
            <a:endParaRPr lang="en-US" altLang="en-US" sz="1100"/>
          </a:p>
          <a:p>
            <a:pPr marL="64770" algn="l" rtl="0" eaLnBrk="0">
              <a:lnSpc>
                <a:spcPts val="299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面部和身体都随着季节变化的敏感肌</a:t>
            </a:r>
            <a:endParaRPr lang="en-US" altLang="en-US" sz="1100"/>
          </a:p>
          <a:p>
            <a:pPr algn="l" rtl="0" eaLnBrk="0">
              <a:lnSpc>
                <a:spcPct val="124000"/>
              </a:lnSpc>
            </a:pPr>
            <a:endParaRPr lang="en-US" altLang="en-US" sz="1000"/>
          </a:p>
          <a:p>
            <a:pPr marL="1320165" algn="l" rtl="0" eaLnBrk="0">
              <a:lnSpc>
                <a:spcPct val="89000"/>
              </a:lnSpc>
              <a:spcBef>
                <a:spcPts val="330"/>
              </a:spcBef>
            </a:pPr>
            <a:r>
              <a:rPr sz="1100" kern="0" spc="-9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敏感肌（全身）</a:t>
            </a:r>
            <a:endParaRPr lang="en-US" altLang="en-US" sz="1100"/>
          </a:p>
          <a:p>
            <a:pPr marL="62230" algn="l" rtl="0" eaLnBrk="0">
              <a:lnSpc>
                <a:spcPts val="2995"/>
              </a:lnSpc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伴随季节和健康的敏感肌（仅面部</a:t>
            </a: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</a:t>
            </a:r>
            <a:endParaRPr lang="en-US" altLang="en-US" sz="1100"/>
          </a:p>
          <a:p>
            <a:pPr algn="l" rtl="0" eaLnBrk="0">
              <a:lnSpc>
                <a:spcPct val="124000"/>
              </a:lnSpc>
            </a:pPr>
            <a:endParaRPr lang="en-US" altLang="en-US" sz="1000"/>
          </a:p>
          <a:p>
            <a:pPr marL="1180465" algn="l" rtl="0" eaLnBrk="0">
              <a:lnSpc>
                <a:spcPct val="89000"/>
              </a:lnSpc>
              <a:spcBef>
                <a:spcPts val="330"/>
              </a:spcBef>
            </a:pPr>
            <a:r>
              <a:rPr sz="1100" kern="0" spc="-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敏感肌（仅面部）</a:t>
            </a:r>
            <a:endParaRPr lang="en-US" altLang="en-US" sz="1100"/>
          </a:p>
          <a:p>
            <a:pPr marL="62230" algn="l" rtl="0" eaLnBrk="0">
              <a:lnSpc>
                <a:spcPts val="2995"/>
              </a:lnSpc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伴随季节和健康的敏感肌（仅身体）</a:t>
            </a:r>
            <a:endParaRPr lang="en-US" altLang="en-US" sz="1100"/>
          </a:p>
          <a:p>
            <a:pPr algn="l" rtl="0" eaLnBrk="0">
              <a:lnSpc>
                <a:spcPct val="123000"/>
              </a:lnSpc>
            </a:pPr>
            <a:endParaRPr lang="en-US" altLang="en-US" sz="1000"/>
          </a:p>
          <a:p>
            <a:pPr marL="1180465" algn="l" rtl="0" eaLnBrk="0">
              <a:lnSpc>
                <a:spcPct val="95000"/>
              </a:lnSpc>
              <a:spcBef>
                <a:spcPts val="335"/>
              </a:spcBef>
            </a:pPr>
            <a:r>
              <a:rPr sz="1100" kern="0" spc="-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敏感肌（仅身体）</a:t>
            </a:r>
            <a:endParaRPr lang="en-US" altLang="en-US" sz="11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marL="1740535" algn="l" rtl="0" eaLnBrk="0">
              <a:lnSpc>
                <a:spcPct val="89000"/>
              </a:lnSpc>
              <a:spcBef>
                <a:spcPts val="330"/>
              </a:spcBef>
            </a:pPr>
            <a:r>
              <a:rPr sz="11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我不知道</a:t>
            </a:r>
            <a:endParaRPr lang="en-US" altLang="en-US" sz="1100"/>
          </a:p>
          <a:p>
            <a:pPr marL="1600200" algn="l" rtl="0" eaLnBrk="0">
              <a:lnSpc>
                <a:spcPts val="2990"/>
              </a:lnSpc>
            </a:pPr>
            <a:r>
              <a:rPr sz="11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我不想回答</a:t>
            </a:r>
            <a:endParaRPr lang="en-US" altLang="en-US" sz="1100"/>
          </a:p>
        </p:txBody>
      </p:sp>
      <p:sp>
        <p:nvSpPr>
          <p:cNvPr id="160" name="textbox 160"/>
          <p:cNvSpPr/>
          <p:nvPr/>
        </p:nvSpPr>
        <p:spPr>
          <a:xfrm>
            <a:off x="2946552" y="1936312"/>
            <a:ext cx="6166484" cy="415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2799715" algn="l" rtl="0" eaLnBrk="0">
              <a:lnSpc>
                <a:spcPct val="98000"/>
              </a:lnSpc>
            </a:pPr>
            <a:r>
              <a:rPr sz="11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受访者比例</a:t>
            </a:r>
            <a:endParaRPr lang="en-US" altLang="en-US" sz="1100"/>
          </a:p>
          <a:p>
            <a:pPr algn="l" rtl="0" eaLnBrk="0">
              <a:lnSpc>
                <a:spcPct val="100000"/>
              </a:lnSpc>
            </a:pPr>
            <a:endParaRPr lang="en-US" altLang="en-US" sz="600"/>
          </a:p>
          <a:p>
            <a:pPr marL="12700" algn="l" rtl="0" eaLnBrk="0">
              <a:lnSpc>
                <a:spcPct val="80000"/>
              </a:lnSpc>
              <a:spcBef>
                <a:spcPts val="5"/>
              </a:spcBef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0%</a:t>
            </a:r>
            <a:r>
              <a:rPr sz="1100" kern="0" spc="1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               </a:t>
            </a: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             </a:t>
            </a: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5%                             10%                            15%                    </a:t>
            </a: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         20%                            25%</a:t>
            </a:r>
            <a:endParaRPr lang="en-US" altLang="en-US" sz="1100"/>
          </a:p>
        </p:txBody>
      </p:sp>
      <p:sp>
        <p:nvSpPr>
          <p:cNvPr id="162" name="textbox 162"/>
          <p:cNvSpPr/>
          <p:nvPr/>
        </p:nvSpPr>
        <p:spPr>
          <a:xfrm>
            <a:off x="665327" y="6301841"/>
            <a:ext cx="2248535" cy="252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2022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5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23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日至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6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6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日； 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2,001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名受访者；  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20-59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岁</a:t>
            </a:r>
            <a:endParaRPr lang="en-US" altLang="en-US" sz="600"/>
          </a:p>
          <a:p>
            <a:pPr algn="l" rtl="0" eaLnBrk="0">
              <a:lnSpc>
                <a:spcPct val="106000"/>
              </a:lnSpc>
            </a:pPr>
            <a:endParaRPr lang="en-US" altLang="en-US" sz="300"/>
          </a:p>
          <a:p>
            <a:pPr marL="12700" algn="l" rtl="0" eaLnBrk="0">
              <a:lnSpc>
                <a:spcPct val="97000"/>
              </a:lnSpc>
              <a:spcBef>
                <a:spcPct val="0"/>
              </a:spcBef>
            </a:pPr>
            <a:r>
              <a:rPr sz="600" b="1" kern="0" spc="-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来源：</a:t>
            </a:r>
            <a:r>
              <a:rPr sz="600" b="1" kern="0" spc="1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娜丽丝化妆品</a:t>
            </a:r>
            <a:endParaRPr lang="en-US" altLang="en-US" sz="600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166" name="rect"/>
          <p:cNvSpPr/>
          <p:nvPr/>
        </p:nvSpPr>
        <p:spPr>
          <a:xfrm>
            <a:off x="10138981" y="2470404"/>
            <a:ext cx="9525" cy="3421379"/>
          </a:xfrm>
          <a:prstGeom prst="rect">
            <a:avLst/>
          </a:prstGeom>
          <a:solidFill>
            <a:srgbClr val="2F2F2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textbox 168"/>
          <p:cNvSpPr/>
          <p:nvPr/>
        </p:nvSpPr>
        <p:spPr>
          <a:xfrm>
            <a:off x="10000968" y="2191461"/>
            <a:ext cx="459740" cy="570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30%</a:t>
            </a:r>
            <a:endParaRPr lang="en-US" altLang="en-US" sz="1100"/>
          </a:p>
          <a:p>
            <a:pPr algn="l" rtl="0" eaLnBrk="0">
              <a:lnSpc>
                <a:spcPct val="152000"/>
              </a:lnSpc>
            </a:pPr>
            <a:endParaRPr lang="en-US" altLang="en-US" sz="1000"/>
          </a:p>
          <a:p>
            <a:pPr algn="l" rtl="0" eaLnBrk="0">
              <a:lnSpc>
                <a:spcPct val="142000"/>
              </a:lnSpc>
            </a:pPr>
            <a:endParaRPr lang="en-US" altLang="en-US" sz="200"/>
          </a:p>
          <a:p>
            <a:pPr algn="r" rtl="0" eaLnBrk="0">
              <a:lnSpc>
                <a:spcPct val="81000"/>
              </a:lnSpc>
              <a:spcBef>
                <a:spcPct val="0"/>
              </a:spcBef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29.3%</a:t>
            </a:r>
            <a:endParaRPr lang="en-US" altLang="en-US" sz="1100"/>
          </a:p>
        </p:txBody>
      </p:sp>
      <p:sp>
        <p:nvSpPr>
          <p:cNvPr id="170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2" name="picture 1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176" name="path"/>
          <p:cNvSpPr/>
          <p:nvPr/>
        </p:nvSpPr>
        <p:spPr>
          <a:xfrm>
            <a:off x="11321605" y="2470404"/>
            <a:ext cx="9525" cy="3421379"/>
          </a:xfrm>
          <a:custGeom>
            <a:rect l="0" t="0" r="0" b="0"/>
            <a:pathLst>
              <a:path w="15" h="5387">
                <a:moveTo>
                  <a:pt x="7" y="0"/>
                </a:moveTo>
                <a:lnTo>
                  <a:pt x="7" y="5387"/>
                </a:lnTo>
              </a:path>
            </a:pathLst>
          </a:custGeom>
          <a:noFill/>
          <a:ln w="9525" cap="flat">
            <a:solidFill>
              <a:srgbClr val="2F2F2F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8" name="textbox 178"/>
          <p:cNvSpPr/>
          <p:nvPr/>
        </p:nvSpPr>
        <p:spPr>
          <a:xfrm>
            <a:off x="11183592" y="2191601"/>
            <a:ext cx="294640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35%</a:t>
            </a:r>
            <a:endParaRPr lang="en-US" alt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2" name="table 182"/>
          <p:cNvGraphicFramePr>
            <a:graphicFrameLocks noGrp="1"/>
          </p:cNvGraphicFramePr>
          <p:nvPr/>
        </p:nvGraphicFramePr>
        <p:xfrm>
          <a:off x="1426463" y="1799653"/>
          <a:ext cx="10036809" cy="3168650"/>
        </p:xfrm>
        <a:graphic>
          <a:graphicData uri="http://schemas.openxmlformats.org/drawingml/2006/table">
            <a:tbl>
              <a:tblPr/>
              <a:tblGrid>
                <a:gridCol w="10036809"/>
              </a:tblGrid>
              <a:tr h="4559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4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4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" name="picture 1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48967" y="2048255"/>
            <a:ext cx="9590532" cy="3366516"/>
          </a:xfrm>
          <a:prstGeom prst="rect">
            <a:avLst/>
          </a:prstGeom>
        </p:spPr>
      </p:pic>
      <p:sp>
        <p:nvSpPr>
          <p:cNvPr id="186" name="path"/>
          <p:cNvSpPr/>
          <p:nvPr/>
        </p:nvSpPr>
        <p:spPr>
          <a:xfrm>
            <a:off x="3651313" y="2646997"/>
            <a:ext cx="567309" cy="2767774"/>
          </a:xfrm>
          <a:custGeom>
            <a:rect l="0" t="0" r="0" b="0"/>
            <a:pathLst>
              <a:path w="893" h="4358">
                <a:moveTo>
                  <a:pt x="7" y="7"/>
                </a:moveTo>
                <a:lnTo>
                  <a:pt x="885" y="7"/>
                </a:lnTo>
                <a:lnTo>
                  <a:pt x="885" y="4358"/>
                </a:lnTo>
                <a:moveTo>
                  <a:pt x="7" y="4358"/>
                </a:moveTo>
                <a:lnTo>
                  <a:pt x="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88" name="table 188"/>
          <p:cNvGraphicFramePr>
            <a:graphicFrameLocks noGrp="1"/>
          </p:cNvGraphicFramePr>
          <p:nvPr/>
        </p:nvGraphicFramePr>
        <p:xfrm>
          <a:off x="7667053" y="2048255"/>
          <a:ext cx="1569719" cy="3366134"/>
        </p:xfrm>
        <a:graphic>
          <a:graphicData uri="http://schemas.openxmlformats.org/drawingml/2006/table">
            <a:tbl>
              <a:tblPr/>
              <a:tblGrid>
                <a:gridCol w="562609"/>
                <a:gridCol w="444500"/>
                <a:gridCol w="562609"/>
              </a:tblGrid>
              <a:tr h="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775"/>
                        </a:lnSpc>
                      </a:pPr>
                      <a:endParaRPr lang="en-US" altLang="en-US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3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0" name="path"/>
          <p:cNvSpPr/>
          <p:nvPr/>
        </p:nvSpPr>
        <p:spPr>
          <a:xfrm>
            <a:off x="5658421" y="2605849"/>
            <a:ext cx="567309" cy="2808922"/>
          </a:xfrm>
          <a:custGeom>
            <a:rect l="0" t="0" r="0" b="0"/>
            <a:pathLst>
              <a:path w="893" h="4423">
                <a:moveTo>
                  <a:pt x="7" y="7"/>
                </a:moveTo>
                <a:lnTo>
                  <a:pt x="885" y="7"/>
                </a:lnTo>
                <a:lnTo>
                  <a:pt x="885" y="4423"/>
                </a:lnTo>
                <a:moveTo>
                  <a:pt x="7" y="4423"/>
                </a:moveTo>
                <a:lnTo>
                  <a:pt x="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2" name="path"/>
          <p:cNvSpPr/>
          <p:nvPr/>
        </p:nvSpPr>
        <p:spPr>
          <a:xfrm>
            <a:off x="6662737" y="2229421"/>
            <a:ext cx="567309" cy="3185350"/>
          </a:xfrm>
          <a:custGeom>
            <a:rect l="0" t="0" r="0" b="0"/>
            <a:pathLst>
              <a:path w="893" h="5016">
                <a:moveTo>
                  <a:pt x="7" y="7"/>
                </a:moveTo>
                <a:lnTo>
                  <a:pt x="885" y="7"/>
                </a:lnTo>
                <a:lnTo>
                  <a:pt x="885" y="5016"/>
                </a:lnTo>
                <a:moveTo>
                  <a:pt x="7" y="5016"/>
                </a:moveTo>
                <a:lnTo>
                  <a:pt x="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94" name="table 194"/>
          <p:cNvGraphicFramePr>
            <a:graphicFrameLocks noGrp="1"/>
          </p:cNvGraphicFramePr>
          <p:nvPr/>
        </p:nvGraphicFramePr>
        <p:xfrm>
          <a:off x="1425701" y="2706433"/>
          <a:ext cx="10036810" cy="2719705"/>
        </p:xfrm>
        <a:graphic>
          <a:graphicData uri="http://schemas.openxmlformats.org/drawingml/2006/table">
            <a:tbl>
              <a:tblPr/>
              <a:tblGrid>
                <a:gridCol w="223519"/>
                <a:gridCol w="557530"/>
                <a:gridCol w="446405"/>
                <a:gridCol w="557530"/>
                <a:gridCol w="1449705"/>
                <a:gridCol w="557530"/>
                <a:gridCol w="4460875"/>
                <a:gridCol w="557530"/>
                <a:gridCol w="445134"/>
                <a:gridCol w="557530"/>
                <a:gridCol w="223519"/>
              </a:tblGrid>
              <a:tr h="0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560"/>
                        </a:lnSpc>
                      </a:pPr>
                      <a:endParaRPr lang="en-US" altLang="en-US" sz="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8000"/>
                        </a:lnSpc>
                      </a:pPr>
                      <a:endParaRPr lang="en-US" altLang="en-US" sz="1000"/>
                    </a:p>
                    <a:p>
                      <a:pPr marL="59690" algn="l" rtl="0" eaLnBrk="0">
                        <a:lnSpc>
                          <a:spcPct val="66000"/>
                        </a:lnSpc>
                        <a:spcBef>
                          <a:spcPts val="5"/>
                        </a:spcBef>
                      </a:pPr>
                      <a:r>
                        <a:rPr sz="1100" kern="0" spc="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245.65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marL="506730" algn="l" rtl="0" eaLnBrk="0">
                        <a:lnSpc>
                          <a:spcPts val="820"/>
                        </a:lnSpc>
                        <a:spcBef>
                          <a:spcPct val="0"/>
                        </a:spcBef>
                      </a:pPr>
                      <a:r>
                        <a:rPr sz="1100" kern="0" spc="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218.32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75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701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8247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96" name="textbox 196"/>
          <p:cNvSpPr/>
          <p:nvPr/>
        </p:nvSpPr>
        <p:spPr>
          <a:xfrm>
            <a:off x="577891" y="446684"/>
            <a:ext cx="10913744" cy="1058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26035" algn="l" rtl="0" eaLnBrk="0">
              <a:lnSpc>
                <a:spcPct val="94000"/>
              </a:lnSpc>
            </a:pPr>
            <a:r>
              <a:rPr sz="2400" kern="0" spc="-6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2012年至2021年日本彩妆产品销售额（单位：十亿日元）</a:t>
            </a:r>
            <a:endParaRPr lang="en-US" altLang="en-US" sz="2400"/>
          </a:p>
          <a:p>
            <a:pPr marL="72390" algn="l" rtl="0" eaLnBrk="0">
              <a:lnSpc>
                <a:spcPct val="94000"/>
              </a:lnSpc>
              <a:spcBef>
                <a:spcPts val="840"/>
              </a:spcBef>
            </a:pPr>
            <a:r>
              <a:rPr sz="1500" kern="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2021年日本制造商的</a:t>
            </a:r>
            <a:r>
              <a:rPr sz="1500" b="1" kern="0" spc="6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彩妆产品</a:t>
            </a:r>
            <a:r>
              <a:rPr sz="1500" kern="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销售额约为2180亿日元，创十年来新低；</a:t>
            </a:r>
            <a:r>
              <a:rPr sz="1500" kern="0" spc="41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彩妆销售额自20</a:t>
            </a:r>
            <a:r>
              <a:rPr sz="1500" kern="0" spc="5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15年起持续增长，</a:t>
            </a:r>
            <a:r>
              <a:rPr sz="1500" kern="0" spc="42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5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但2020年受新</a:t>
            </a:r>
            <a:endParaRPr lang="en-US" altLang="en-US" sz="1500"/>
          </a:p>
          <a:p>
            <a:pPr marL="12700" algn="l" rtl="0" eaLnBrk="0">
              <a:lnSpc>
                <a:spcPts val="2880"/>
              </a:lnSpc>
            </a:pPr>
            <a:r>
              <a:rPr sz="1500" kern="0" spc="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冠疫情影响连续几年下降。</a:t>
            </a:r>
            <a:endParaRPr lang="en-US" altLang="en-US" sz="1500"/>
          </a:p>
        </p:txBody>
      </p:sp>
      <p:sp>
        <p:nvSpPr>
          <p:cNvPr id="198" name="textbox 198"/>
          <p:cNvSpPr/>
          <p:nvPr/>
        </p:nvSpPr>
        <p:spPr>
          <a:xfrm>
            <a:off x="1760232" y="5549366"/>
            <a:ext cx="934720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2013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2014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2015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2016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2017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2018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2019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2020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2021</a:t>
            </a:r>
            <a:endParaRPr lang="en-US" altLang="en-US" sz="1000"/>
          </a:p>
        </p:txBody>
      </p:sp>
      <p:sp>
        <p:nvSpPr>
          <p:cNvPr id="200" name="textbox 200"/>
          <p:cNvSpPr/>
          <p:nvPr/>
        </p:nvSpPr>
        <p:spPr>
          <a:xfrm>
            <a:off x="1028944" y="1727454"/>
            <a:ext cx="260350" cy="284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-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400</a:t>
            </a:r>
            <a:endParaRPr lang="en-US" altLang="en-US" sz="1100"/>
          </a:p>
          <a:p>
            <a:pPr algn="l" rtl="0" eaLnBrk="0">
              <a:lnSpc>
                <a:spcPct val="197000"/>
              </a:lnSpc>
            </a:pPr>
            <a:endParaRPr lang="en-US" altLang="en-US" sz="1000"/>
          </a:p>
          <a:p>
            <a:pPr marL="14605" algn="l" rtl="0" eaLnBrk="0">
              <a:lnSpc>
                <a:spcPct val="68000"/>
              </a:lnSpc>
              <a:spcBef>
                <a:spcPts val="30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350</a:t>
            </a: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marL="15875" algn="l" rtl="0" eaLnBrk="0">
              <a:lnSpc>
                <a:spcPct val="73000"/>
              </a:lnSpc>
              <a:spcBef>
                <a:spcPts val="305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300</a:t>
            </a:r>
            <a:endParaRPr lang="en-US" altLang="en-US" sz="1000"/>
          </a:p>
          <a:p>
            <a:pPr algn="l" rtl="0" eaLnBrk="0">
              <a:lnSpc>
                <a:spcPct val="197000"/>
              </a:lnSpc>
            </a:pPr>
            <a:endParaRPr lang="en-US" altLang="en-US" sz="1000"/>
          </a:p>
          <a:p>
            <a:pPr marL="14605" algn="l" rtl="0" eaLnBrk="0">
              <a:lnSpc>
                <a:spcPct val="68000"/>
              </a:lnSpc>
              <a:spcBef>
                <a:spcPts val="30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250</a:t>
            </a: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marL="15875" algn="l" rtl="0" eaLnBrk="0">
              <a:lnSpc>
                <a:spcPct val="73000"/>
              </a:lnSpc>
              <a:spcBef>
                <a:spcPts val="305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200</a:t>
            </a:r>
            <a:endParaRPr lang="en-US" altLang="en-US" sz="1000"/>
          </a:p>
          <a:p>
            <a:pPr algn="l" rtl="0" eaLnBrk="0">
              <a:lnSpc>
                <a:spcPct val="197000"/>
              </a:lnSpc>
            </a:pPr>
            <a:endParaRPr lang="en-US" altLang="en-US" sz="1000"/>
          </a:p>
          <a:p>
            <a:pPr marL="21590" algn="l" rtl="0" eaLnBrk="0">
              <a:lnSpc>
                <a:spcPct val="68000"/>
              </a:lnSpc>
              <a:spcBef>
                <a:spcPts val="300"/>
              </a:spcBef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150</a:t>
            </a: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200"/>
          </a:p>
          <a:p>
            <a:pPr marL="20955" algn="l" rtl="0" eaLnBrk="0">
              <a:lnSpc>
                <a:spcPct val="73000"/>
              </a:lnSpc>
              <a:spcBef>
                <a:spcPct val="0"/>
              </a:spcBef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100</a:t>
            </a:r>
            <a:endParaRPr lang="en-US" altLang="en-US" sz="1000"/>
          </a:p>
        </p:txBody>
      </p:sp>
      <p:pic>
        <p:nvPicPr>
          <p:cNvPr id="202" name="picture 2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204" name="textbox 204"/>
          <p:cNvSpPr/>
          <p:nvPr/>
        </p:nvSpPr>
        <p:spPr>
          <a:xfrm>
            <a:off x="665327" y="6301841"/>
            <a:ext cx="1741804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2012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至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2021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600"/>
          </a:p>
          <a:p>
            <a:pPr algn="l" rtl="0" eaLnBrk="0">
              <a:lnSpc>
                <a:spcPct val="106000"/>
              </a:lnSpc>
            </a:pPr>
            <a:endParaRPr lang="en-US" altLang="en-US" sz="300"/>
          </a:p>
          <a:p>
            <a:pPr marL="12700" algn="l" rtl="0" eaLnBrk="0">
              <a:lnSpc>
                <a:spcPct val="94000"/>
              </a:lnSpc>
              <a:spcBef>
                <a:spcPct val="0"/>
              </a:spcBef>
            </a:pPr>
            <a:r>
              <a:rPr sz="600" b="1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资料来源：  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METI  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（日本）；西日本化妆品工业协会</a:t>
            </a:r>
            <a:endParaRPr lang="en-US" altLang="en-US" sz="600"/>
          </a:p>
        </p:txBody>
      </p:sp>
      <p:sp>
        <p:nvSpPr>
          <p:cNvPr id="206" name="textbox 206"/>
          <p:cNvSpPr/>
          <p:nvPr/>
        </p:nvSpPr>
        <p:spPr>
          <a:xfrm>
            <a:off x="7721151" y="1797481"/>
            <a:ext cx="1524000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014730" algn="l" rtl="0" eaLnBrk="0">
              <a:lnSpc>
                <a:spcPts val="820"/>
              </a:lnSpc>
            </a:pPr>
            <a:r>
              <a:rPr sz="11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372.98</a:t>
            </a:r>
            <a:endParaRPr lang="en-US" altLang="en-US" sz="1100"/>
          </a:p>
          <a:p>
            <a:pPr marL="12700" algn="l" rtl="0" eaLnBrk="0">
              <a:lnSpc>
                <a:spcPct val="66000"/>
              </a:lnSpc>
              <a:spcBef>
                <a:spcPts val="35"/>
              </a:spcBef>
              <a:tabLst>
                <a:tab pos="1510030"/>
              </a:tabLst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361.33             </a:t>
            </a:r>
            <a:r>
              <a:rPr sz="1100" u="sng" kern="0" spc="0">
                <a:solidFill>
                  <a:srgbClr val="0F2741">
                    <a:alpha val="100000"/>
                  </a:srgbClr>
                </a:solidFill>
                <a:uFill>
                  <a:solidFill>
                    <a:srgbClr val="2875DD"/>
                  </a:solidFill>
                </a:uFill>
                <a:latin typeface="Arial"/>
                <a:ea typeface="Arial"/>
                <a:cs typeface="Arial"/>
              </a:rPr>
              <a:t>	</a:t>
            </a:r>
            <a:endParaRPr lang="en-US" altLang="en-US" sz="1100"/>
          </a:p>
        </p:txBody>
      </p:sp>
      <p:pic>
        <p:nvPicPr>
          <p:cNvPr id="208" name="picture 2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07415" y="3064859"/>
            <a:ext cx="138988" cy="1167034"/>
          </a:xfrm>
          <a:prstGeom prst="rect">
            <a:avLst/>
          </a:prstGeom>
        </p:spPr>
      </p:pic>
      <p:sp>
        <p:nvSpPr>
          <p:cNvPr id="210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2" name="picture 2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214" name="picture 2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30944" y="4897149"/>
            <a:ext cx="151597" cy="564834"/>
          </a:xfrm>
          <a:prstGeom prst="rect">
            <a:avLst/>
          </a:prstGeom>
        </p:spPr>
      </p:pic>
      <p:pic>
        <p:nvPicPr>
          <p:cNvPr id="216" name="picture 2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218" name="textbox 218"/>
          <p:cNvSpPr/>
          <p:nvPr/>
        </p:nvSpPr>
        <p:spPr>
          <a:xfrm>
            <a:off x="4706803" y="2463545"/>
            <a:ext cx="46418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299.56</a:t>
            </a:r>
            <a:endParaRPr lang="en-US" altLang="en-US" sz="1100"/>
          </a:p>
        </p:txBody>
      </p:sp>
      <p:sp>
        <p:nvSpPr>
          <p:cNvPr id="220" name="textbox 220"/>
          <p:cNvSpPr/>
          <p:nvPr/>
        </p:nvSpPr>
        <p:spPr>
          <a:xfrm>
            <a:off x="5710926" y="2362734"/>
            <a:ext cx="46164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310.69</a:t>
            </a:r>
            <a:endParaRPr lang="en-US" altLang="en-US" sz="1100"/>
          </a:p>
        </p:txBody>
      </p:sp>
      <p:sp>
        <p:nvSpPr>
          <p:cNvPr id="222" name="textbox 222"/>
          <p:cNvSpPr/>
          <p:nvPr/>
        </p:nvSpPr>
        <p:spPr>
          <a:xfrm>
            <a:off x="3704399" y="2404998"/>
            <a:ext cx="46100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306.06</a:t>
            </a:r>
            <a:endParaRPr lang="en-US" altLang="en-US" sz="1100"/>
          </a:p>
        </p:txBody>
      </p:sp>
      <p:sp>
        <p:nvSpPr>
          <p:cNvPr id="224" name="textbox 224"/>
          <p:cNvSpPr/>
          <p:nvPr/>
        </p:nvSpPr>
        <p:spPr>
          <a:xfrm>
            <a:off x="6715934" y="1984045"/>
            <a:ext cx="462915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352.32</a:t>
            </a:r>
            <a:endParaRPr lang="en-US" altLang="en-US" sz="1100"/>
          </a:p>
        </p:txBody>
      </p:sp>
      <p:sp>
        <p:nvSpPr>
          <p:cNvPr id="226" name="textbox 226"/>
          <p:cNvSpPr/>
          <p:nvPr/>
        </p:nvSpPr>
        <p:spPr>
          <a:xfrm>
            <a:off x="2700107" y="2467640"/>
            <a:ext cx="462280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298.79</a:t>
            </a:r>
            <a:endParaRPr lang="en-US" altLang="en-US" sz="1100"/>
          </a:p>
        </p:txBody>
      </p:sp>
      <p:sp>
        <p:nvSpPr>
          <p:cNvPr id="228" name="textbox 228"/>
          <p:cNvSpPr/>
          <p:nvPr/>
        </p:nvSpPr>
        <p:spPr>
          <a:xfrm>
            <a:off x="1696234" y="2534441"/>
            <a:ext cx="43878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12700" algn="l" rtl="0" eaLnBrk="0">
              <a:lnSpc>
                <a:spcPct val="76000"/>
              </a:lnSpc>
            </a:pPr>
            <a:r>
              <a:rPr sz="9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291</a:t>
            </a:r>
            <a:r>
              <a:rPr sz="900" kern="0" spc="1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.41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0" name="table 230"/>
          <p:cNvGraphicFramePr>
            <a:graphicFrameLocks noGrp="1"/>
          </p:cNvGraphicFramePr>
          <p:nvPr/>
        </p:nvGraphicFramePr>
        <p:xfrm>
          <a:off x="1426463" y="2038921"/>
          <a:ext cx="10036809" cy="3017520"/>
        </p:xfrm>
        <a:graphic>
          <a:graphicData uri="http://schemas.openxmlformats.org/drawingml/2006/table">
            <a:tbl>
              <a:tblPr/>
              <a:tblGrid>
                <a:gridCol w="10036809"/>
              </a:tblGrid>
              <a:tr h="606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19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19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19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51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32" name="picture 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48967" y="2474976"/>
            <a:ext cx="9590532" cy="3179063"/>
          </a:xfrm>
          <a:prstGeom prst="rect">
            <a:avLst/>
          </a:prstGeom>
        </p:spPr>
      </p:pic>
      <p:graphicFrame>
        <p:nvGraphicFramePr>
          <p:cNvPr id="234" name="table 234"/>
          <p:cNvGraphicFramePr>
            <a:graphicFrameLocks noGrp="1"/>
          </p:cNvGraphicFramePr>
          <p:nvPr/>
        </p:nvGraphicFramePr>
        <p:xfrm>
          <a:off x="6662737" y="2474976"/>
          <a:ext cx="2574290" cy="3178810"/>
        </p:xfrm>
        <a:graphic>
          <a:graphicData uri="http://schemas.openxmlformats.org/drawingml/2006/table">
            <a:tbl>
              <a:tblPr/>
              <a:tblGrid>
                <a:gridCol w="562609"/>
                <a:gridCol w="446405"/>
                <a:gridCol w="557530"/>
                <a:gridCol w="445134"/>
                <a:gridCol w="562609"/>
              </a:tblGrid>
              <a:tr h="31788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36" name="path"/>
          <p:cNvSpPr/>
          <p:nvPr/>
        </p:nvSpPr>
        <p:spPr>
          <a:xfrm>
            <a:off x="5658421" y="2586037"/>
            <a:ext cx="567309" cy="3068002"/>
          </a:xfrm>
          <a:custGeom>
            <a:rect l="0" t="0" r="0" b="0"/>
            <a:pathLst>
              <a:path w="893" h="4831">
                <a:moveTo>
                  <a:pt x="7" y="7"/>
                </a:moveTo>
                <a:lnTo>
                  <a:pt x="885" y="7"/>
                </a:lnTo>
                <a:lnTo>
                  <a:pt x="885" y="4831"/>
                </a:lnTo>
                <a:moveTo>
                  <a:pt x="7" y="4831"/>
                </a:moveTo>
                <a:lnTo>
                  <a:pt x="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1425701" y="2625851"/>
            <a:ext cx="10037064" cy="3041650"/>
            <a:chExt cx="10037064" cy="3041650"/>
          </a:xfrm>
        </p:grpSpPr>
        <p:sp>
          <p:nvSpPr>
            <p:cNvPr id="238" name="path"/>
            <p:cNvSpPr/>
            <p:nvPr/>
          </p:nvSpPr>
          <p:spPr>
            <a:xfrm>
              <a:off x="218503" y="0"/>
              <a:ext cx="9600057" cy="3032950"/>
            </a:xfrm>
            <a:custGeom>
              <a:rect l="0" t="0" r="0" b="0"/>
              <a:pathLst>
                <a:path w="15117" h="4776">
                  <a:moveTo>
                    <a:pt x="7" y="129"/>
                  </a:moveTo>
                  <a:lnTo>
                    <a:pt x="885" y="129"/>
                  </a:lnTo>
                  <a:lnTo>
                    <a:pt x="885" y="4768"/>
                  </a:lnTo>
                  <a:lnTo>
                    <a:pt x="7" y="4768"/>
                  </a:lnTo>
                  <a:lnTo>
                    <a:pt x="7" y="129"/>
                  </a:lnTo>
                  <a:close/>
                  <a:moveTo>
                    <a:pt x="1589" y="64"/>
                  </a:moveTo>
                  <a:lnTo>
                    <a:pt x="2467" y="64"/>
                  </a:lnTo>
                  <a:lnTo>
                    <a:pt x="2467" y="4768"/>
                  </a:lnTo>
                  <a:lnTo>
                    <a:pt x="1589" y="4768"/>
                  </a:lnTo>
                  <a:lnTo>
                    <a:pt x="1589" y="64"/>
                  </a:lnTo>
                  <a:close/>
                  <a:moveTo>
                    <a:pt x="3168" y="141"/>
                  </a:moveTo>
                  <a:lnTo>
                    <a:pt x="4046" y="141"/>
                  </a:lnTo>
                  <a:lnTo>
                    <a:pt x="4046" y="4768"/>
                  </a:lnTo>
                  <a:lnTo>
                    <a:pt x="3168" y="4768"/>
                  </a:lnTo>
                  <a:lnTo>
                    <a:pt x="3168" y="141"/>
                  </a:lnTo>
                  <a:close/>
                  <a:moveTo>
                    <a:pt x="4749" y="45"/>
                  </a:moveTo>
                  <a:lnTo>
                    <a:pt x="5628" y="45"/>
                  </a:lnTo>
                  <a:lnTo>
                    <a:pt x="5628" y="4768"/>
                  </a:lnTo>
                  <a:lnTo>
                    <a:pt x="4749" y="4768"/>
                  </a:lnTo>
                  <a:lnTo>
                    <a:pt x="4749" y="45"/>
                  </a:lnTo>
                  <a:moveTo>
                    <a:pt x="7207" y="4768"/>
                  </a:moveTo>
                  <a:lnTo>
                    <a:pt x="6329" y="4768"/>
                  </a:lnTo>
                  <a:moveTo>
                    <a:pt x="8789" y="4768"/>
                  </a:moveTo>
                  <a:lnTo>
                    <a:pt x="7910" y="4768"/>
                  </a:lnTo>
                  <a:moveTo>
                    <a:pt x="10370" y="4768"/>
                  </a:moveTo>
                  <a:lnTo>
                    <a:pt x="9492" y="4768"/>
                  </a:lnTo>
                  <a:moveTo>
                    <a:pt x="11949" y="4768"/>
                  </a:moveTo>
                  <a:lnTo>
                    <a:pt x="11071" y="4768"/>
                  </a:lnTo>
                  <a:moveTo>
                    <a:pt x="13531" y="0"/>
                  </a:moveTo>
                  <a:lnTo>
                    <a:pt x="13531" y="4768"/>
                  </a:lnTo>
                  <a:lnTo>
                    <a:pt x="12653" y="4768"/>
                  </a:lnTo>
                  <a:lnTo>
                    <a:pt x="12653" y="0"/>
                  </a:lnTo>
                  <a:close/>
                  <a:moveTo>
                    <a:pt x="14232" y="105"/>
                  </a:moveTo>
                  <a:lnTo>
                    <a:pt x="15110" y="105"/>
                  </a:lnTo>
                  <a:lnTo>
                    <a:pt x="15110" y="4768"/>
                  </a:lnTo>
                  <a:lnTo>
                    <a:pt x="14232" y="4768"/>
                  </a:lnTo>
                  <a:lnTo>
                    <a:pt x="14232" y="105"/>
                  </a:lnTo>
                </a:path>
              </a:pathLst>
            </a:custGeom>
            <a:noFill/>
            <a:ln w="9525" cap="flat">
              <a:solidFill>
                <a:srgbClr val="2875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3016250"/>
              <a:ext cx="10037064" cy="25400"/>
            </a:xfrm>
            <a:custGeom>
              <a:rect l="0" t="0" r="0" b="0"/>
              <a:pathLst>
                <a:path w="15806" h="40">
                  <a:moveTo>
                    <a:pt x="0" y="20"/>
                  </a:moveTo>
                  <a:lnTo>
                    <a:pt x="15806" y="20"/>
                  </a:lnTo>
                </a:path>
              </a:pathLst>
            </a:custGeom>
            <a:noFill/>
            <a:ln w="25400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2" name="textbox 242"/>
          <p:cNvSpPr/>
          <p:nvPr/>
        </p:nvSpPr>
        <p:spPr>
          <a:xfrm>
            <a:off x="591718" y="534441"/>
            <a:ext cx="10832465" cy="753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400" kern="0" spc="-6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2012-2021年日本染发剂销售额（</a:t>
            </a:r>
            <a:r>
              <a:rPr sz="2400" kern="0" spc="-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单位：十亿日元）</a:t>
            </a:r>
            <a:endParaRPr lang="en-US" altLang="en-US" sz="24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83185" algn="l" rtl="0" eaLnBrk="0">
              <a:lnSpc>
                <a:spcPct val="100000"/>
              </a:lnSpc>
            </a:pPr>
            <a:r>
              <a:rPr sz="1500" kern="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2021年，</a:t>
            </a:r>
            <a:r>
              <a:rPr sz="1500" kern="0" spc="4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日本化妆品行业</a:t>
            </a:r>
            <a:r>
              <a:rPr sz="1500" b="1" kern="0" spc="4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染发剂</a:t>
            </a:r>
            <a:r>
              <a:rPr sz="1500" kern="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销售额自2020年以来下降了22亿日元（</a:t>
            </a:r>
            <a:r>
              <a:rPr sz="1500" kern="0" spc="-1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-2.19%）。</a:t>
            </a:r>
            <a:r>
              <a:rPr sz="1500" kern="0" spc="29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2021年销售额下降至984.4亿日元。</a:t>
            </a:r>
            <a:endParaRPr lang="en-US" altLang="en-US" sz="1500"/>
          </a:p>
        </p:txBody>
      </p:sp>
      <p:sp>
        <p:nvSpPr>
          <p:cNvPr id="244" name="textbox 244"/>
          <p:cNvSpPr/>
          <p:nvPr/>
        </p:nvSpPr>
        <p:spPr>
          <a:xfrm>
            <a:off x="1760230" y="5777261"/>
            <a:ext cx="934720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2013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2014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2015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2016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2017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2018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2019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2020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2021</a:t>
            </a:r>
            <a:endParaRPr lang="en-US" altLang="en-US" sz="1000"/>
          </a:p>
        </p:txBody>
      </p:sp>
      <p:pic>
        <p:nvPicPr>
          <p:cNvPr id="246" name="picture 2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248" name="textbox 248"/>
          <p:cNvSpPr/>
          <p:nvPr/>
        </p:nvSpPr>
        <p:spPr>
          <a:xfrm>
            <a:off x="665327" y="6301841"/>
            <a:ext cx="1000125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2012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至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2021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600"/>
          </a:p>
          <a:p>
            <a:pPr algn="l" rtl="0" eaLnBrk="0">
              <a:lnSpc>
                <a:spcPct val="105000"/>
              </a:lnSpc>
            </a:pPr>
            <a:endParaRPr lang="en-US" altLang="en-US" sz="300"/>
          </a:p>
          <a:p>
            <a:pPr marL="12700" algn="l" rtl="0" eaLnBrk="0">
              <a:lnSpc>
                <a:spcPts val="640"/>
              </a:lnSpc>
              <a:spcBef>
                <a:spcPts val="5"/>
              </a:spcBef>
            </a:pPr>
            <a:r>
              <a:rPr sz="500" b="1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来源：</a:t>
            </a:r>
            <a:r>
              <a:rPr sz="500" b="1" kern="0" spc="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500" kern="0" spc="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METI</a:t>
            </a:r>
            <a:r>
              <a:rPr sz="500" kern="0" spc="7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500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（日本）</a:t>
            </a:r>
            <a:endParaRPr lang="en-US" altLang="en-US" sz="500"/>
          </a:p>
        </p:txBody>
      </p:sp>
      <p:pic>
        <p:nvPicPr>
          <p:cNvPr id="250" name="picture 2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07415" y="3305016"/>
            <a:ext cx="138988" cy="1167034"/>
          </a:xfrm>
          <a:prstGeom prst="rect">
            <a:avLst/>
          </a:prstGeom>
        </p:spPr>
      </p:pic>
      <p:sp>
        <p:nvSpPr>
          <p:cNvPr id="252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4" name="path"/>
          <p:cNvSpPr/>
          <p:nvPr/>
        </p:nvSpPr>
        <p:spPr>
          <a:xfrm>
            <a:off x="7671816" y="2470213"/>
            <a:ext cx="1560576" cy="67436"/>
          </a:xfrm>
          <a:custGeom>
            <a:rect l="0" t="0" r="0" b="0"/>
            <a:pathLst>
              <a:path w="2457" h="105">
                <a:moveTo>
                  <a:pt x="0" y="98"/>
                </a:moveTo>
                <a:lnTo>
                  <a:pt x="878" y="98"/>
                </a:lnTo>
                <a:moveTo>
                  <a:pt x="1579" y="7"/>
                </a:moveTo>
                <a:lnTo>
                  <a:pt x="245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56" name="picture 2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258" name="picture 25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260" name="textbox 260"/>
          <p:cNvSpPr/>
          <p:nvPr/>
        </p:nvSpPr>
        <p:spPr>
          <a:xfrm>
            <a:off x="9734761" y="2378582"/>
            <a:ext cx="45593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100.68</a:t>
            </a:r>
            <a:endParaRPr lang="en-US" altLang="en-US" sz="1100"/>
          </a:p>
        </p:txBody>
      </p:sp>
      <p:sp>
        <p:nvSpPr>
          <p:cNvPr id="262" name="textbox 262"/>
          <p:cNvSpPr/>
          <p:nvPr/>
        </p:nvSpPr>
        <p:spPr>
          <a:xfrm>
            <a:off x="7727019" y="2286127"/>
            <a:ext cx="45529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103.75</a:t>
            </a:r>
            <a:endParaRPr lang="en-US" altLang="en-US" sz="1100"/>
          </a:p>
        </p:txBody>
      </p:sp>
      <p:sp>
        <p:nvSpPr>
          <p:cNvPr id="264" name="textbox 264"/>
          <p:cNvSpPr/>
          <p:nvPr/>
        </p:nvSpPr>
        <p:spPr>
          <a:xfrm>
            <a:off x="6723339" y="2290470"/>
            <a:ext cx="45339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-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103.59</a:t>
            </a:r>
            <a:endParaRPr lang="en-US" altLang="en-US" sz="1100"/>
          </a:p>
        </p:txBody>
      </p:sp>
      <p:sp>
        <p:nvSpPr>
          <p:cNvPr id="266" name="textbox 266"/>
          <p:cNvSpPr/>
          <p:nvPr/>
        </p:nvSpPr>
        <p:spPr>
          <a:xfrm>
            <a:off x="8730953" y="2225070"/>
            <a:ext cx="454659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-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105.68</a:t>
            </a:r>
            <a:endParaRPr lang="en-US" altLang="en-US" sz="1100"/>
          </a:p>
        </p:txBody>
      </p:sp>
      <p:sp>
        <p:nvSpPr>
          <p:cNvPr id="268" name="textbox 268"/>
          <p:cNvSpPr/>
          <p:nvPr/>
        </p:nvSpPr>
        <p:spPr>
          <a:xfrm>
            <a:off x="5719283" y="2340894"/>
            <a:ext cx="45148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101.83</a:t>
            </a:r>
            <a:endParaRPr lang="en-US" altLang="en-US" sz="1000"/>
          </a:p>
        </p:txBody>
      </p:sp>
      <p:sp>
        <p:nvSpPr>
          <p:cNvPr id="270" name="textbox 270"/>
          <p:cNvSpPr/>
          <p:nvPr/>
        </p:nvSpPr>
        <p:spPr>
          <a:xfrm>
            <a:off x="10771379" y="2443002"/>
            <a:ext cx="384809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98.44</a:t>
            </a:r>
            <a:endParaRPr lang="en-US" altLang="en-US" sz="1100"/>
          </a:p>
        </p:txBody>
      </p:sp>
      <p:sp>
        <p:nvSpPr>
          <p:cNvPr id="272" name="textbox 272"/>
          <p:cNvSpPr/>
          <p:nvPr/>
        </p:nvSpPr>
        <p:spPr>
          <a:xfrm>
            <a:off x="2740396" y="2417348"/>
            <a:ext cx="38163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99.29</a:t>
            </a:r>
            <a:endParaRPr lang="en-US" altLang="en-US" sz="1100"/>
          </a:p>
        </p:txBody>
      </p:sp>
      <p:sp>
        <p:nvSpPr>
          <p:cNvPr id="274" name="textbox 274"/>
          <p:cNvSpPr/>
          <p:nvPr/>
        </p:nvSpPr>
        <p:spPr>
          <a:xfrm>
            <a:off x="3744269" y="2466751"/>
            <a:ext cx="38163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97.65</a:t>
            </a:r>
            <a:endParaRPr lang="en-US" altLang="en-US" sz="1100"/>
          </a:p>
        </p:txBody>
      </p:sp>
      <p:sp>
        <p:nvSpPr>
          <p:cNvPr id="276" name="textbox 276"/>
          <p:cNvSpPr/>
          <p:nvPr/>
        </p:nvSpPr>
        <p:spPr>
          <a:xfrm>
            <a:off x="1736523" y="2457606"/>
            <a:ext cx="38163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97.95</a:t>
            </a:r>
            <a:endParaRPr lang="en-US" altLang="en-US" sz="1100"/>
          </a:p>
        </p:txBody>
      </p:sp>
      <p:sp>
        <p:nvSpPr>
          <p:cNvPr id="278" name="textbox 278"/>
          <p:cNvSpPr/>
          <p:nvPr/>
        </p:nvSpPr>
        <p:spPr>
          <a:xfrm>
            <a:off x="4748142" y="2404648"/>
            <a:ext cx="38163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99.72</a:t>
            </a:r>
            <a:endParaRPr lang="en-US" altLang="en-US" sz="1100"/>
          </a:p>
        </p:txBody>
      </p:sp>
      <p:sp>
        <p:nvSpPr>
          <p:cNvPr id="280" name="textbox 280"/>
          <p:cNvSpPr/>
          <p:nvPr/>
        </p:nvSpPr>
        <p:spPr>
          <a:xfrm>
            <a:off x="1037339" y="1967611"/>
            <a:ext cx="25145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120</a:t>
            </a:r>
            <a:endParaRPr lang="en-US" altLang="en-US" sz="1000"/>
          </a:p>
        </p:txBody>
      </p:sp>
      <p:sp>
        <p:nvSpPr>
          <p:cNvPr id="282" name="textbox 282"/>
          <p:cNvSpPr/>
          <p:nvPr/>
        </p:nvSpPr>
        <p:spPr>
          <a:xfrm>
            <a:off x="1037339" y="2569591"/>
            <a:ext cx="25145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100</a:t>
            </a:r>
            <a:endParaRPr lang="en-US" altLang="en-US" sz="1000"/>
          </a:p>
        </p:txBody>
      </p:sp>
      <p:pic>
        <p:nvPicPr>
          <p:cNvPr id="284" name="picture 28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18311" y="4989957"/>
            <a:ext cx="164231" cy="110585"/>
          </a:xfrm>
          <a:prstGeom prst="rect">
            <a:avLst/>
          </a:prstGeom>
        </p:spPr>
      </p:pic>
      <p:pic>
        <p:nvPicPr>
          <p:cNvPr id="286" name="picture 28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118311" y="3785996"/>
            <a:ext cx="164231" cy="110585"/>
          </a:xfrm>
          <a:prstGeom prst="rect">
            <a:avLst/>
          </a:prstGeom>
        </p:spPr>
      </p:pic>
      <p:pic>
        <p:nvPicPr>
          <p:cNvPr id="288" name="picture 28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118311" y="3181379"/>
            <a:ext cx="164231" cy="104080"/>
          </a:xfrm>
          <a:prstGeom prst="rect">
            <a:avLst/>
          </a:prstGeom>
        </p:spPr>
      </p:pic>
      <p:pic>
        <p:nvPicPr>
          <p:cNvPr id="290" name="picture 29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118311" y="4385085"/>
            <a:ext cx="164231" cy="104080"/>
          </a:xfrm>
          <a:prstGeom prst="rect">
            <a:avLst/>
          </a:prstGeom>
        </p:spPr>
      </p:pic>
      <p:pic>
        <p:nvPicPr>
          <p:cNvPr id="292" name="picture 29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198778" y="5591632"/>
            <a:ext cx="80772" cy="110585"/>
          </a:xfrm>
          <a:prstGeom prst="rect">
            <a:avLst/>
          </a:prstGeom>
        </p:spPr>
      </p:pic>
      <p:sp>
        <p:nvSpPr>
          <p:cNvPr id="294" name="rect"/>
          <p:cNvSpPr/>
          <p:nvPr/>
        </p:nvSpPr>
        <p:spPr>
          <a:xfrm>
            <a:off x="6667500" y="2532697"/>
            <a:ext cx="557784" cy="9525"/>
          </a:xfrm>
          <a:prstGeom prst="rect">
            <a:avLst/>
          </a:prstGeom>
          <a:solidFill>
            <a:srgbClr val="2875D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6" name="path"/>
          <p:cNvSpPr/>
          <p:nvPr/>
        </p:nvSpPr>
        <p:spPr>
          <a:xfrm>
            <a:off x="9678923" y="2621089"/>
            <a:ext cx="557783" cy="9525"/>
          </a:xfrm>
          <a:custGeom>
            <a:rect l="0" t="0" r="0" b="0"/>
            <a:pathLst>
              <a:path w="878" h="15">
                <a:moveTo>
                  <a:pt x="0" y="7"/>
                </a:moveTo>
                <a:lnTo>
                  <a:pt x="878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8" name="table 298"/>
          <p:cNvGraphicFramePr>
            <a:graphicFrameLocks noGrp="1"/>
          </p:cNvGraphicFramePr>
          <p:nvPr/>
        </p:nvGraphicFramePr>
        <p:xfrm>
          <a:off x="1139951" y="1833181"/>
          <a:ext cx="10117455" cy="2896870"/>
        </p:xfrm>
        <a:graphic>
          <a:graphicData uri="http://schemas.openxmlformats.org/drawingml/2006/table">
            <a:tbl>
              <a:tblPr/>
              <a:tblGrid>
                <a:gridCol w="10117455"/>
              </a:tblGrid>
              <a:tr h="727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9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7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0" name="picture 3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65503" y="2092451"/>
            <a:ext cx="9666731" cy="3355848"/>
          </a:xfrm>
          <a:prstGeom prst="rect">
            <a:avLst/>
          </a:prstGeom>
        </p:spPr>
      </p:pic>
      <p:sp>
        <p:nvSpPr>
          <p:cNvPr id="302" name="path"/>
          <p:cNvSpPr/>
          <p:nvPr/>
        </p:nvSpPr>
        <p:spPr>
          <a:xfrm>
            <a:off x="1360741" y="2092451"/>
            <a:ext cx="7652384" cy="3355848"/>
          </a:xfrm>
          <a:custGeom>
            <a:rect l="0" t="0" r="0" b="0"/>
            <a:pathLst>
              <a:path w="12050" h="5284">
                <a:moveTo>
                  <a:pt x="890" y="307"/>
                </a:moveTo>
                <a:lnTo>
                  <a:pt x="890" y="5284"/>
                </a:lnTo>
                <a:moveTo>
                  <a:pt x="7" y="5284"/>
                </a:moveTo>
                <a:lnTo>
                  <a:pt x="7" y="307"/>
                </a:lnTo>
                <a:moveTo>
                  <a:pt x="2484" y="319"/>
                </a:moveTo>
                <a:lnTo>
                  <a:pt x="2484" y="5284"/>
                </a:lnTo>
                <a:moveTo>
                  <a:pt x="1598" y="5284"/>
                </a:moveTo>
                <a:lnTo>
                  <a:pt x="1598" y="319"/>
                </a:lnTo>
                <a:moveTo>
                  <a:pt x="4077" y="122"/>
                </a:moveTo>
                <a:lnTo>
                  <a:pt x="4077" y="5284"/>
                </a:lnTo>
                <a:moveTo>
                  <a:pt x="3192" y="5284"/>
                </a:moveTo>
                <a:lnTo>
                  <a:pt x="3192" y="122"/>
                </a:lnTo>
                <a:moveTo>
                  <a:pt x="5671" y="134"/>
                </a:moveTo>
                <a:lnTo>
                  <a:pt x="5671" y="5284"/>
                </a:lnTo>
                <a:moveTo>
                  <a:pt x="4785" y="5284"/>
                </a:moveTo>
                <a:lnTo>
                  <a:pt x="4785" y="134"/>
                </a:lnTo>
                <a:moveTo>
                  <a:pt x="7265" y="0"/>
                </a:moveTo>
                <a:lnTo>
                  <a:pt x="7265" y="5284"/>
                </a:lnTo>
                <a:moveTo>
                  <a:pt x="6379" y="5284"/>
                </a:moveTo>
                <a:lnTo>
                  <a:pt x="6379" y="0"/>
                </a:lnTo>
                <a:moveTo>
                  <a:pt x="8858" y="396"/>
                </a:moveTo>
                <a:lnTo>
                  <a:pt x="8858" y="5284"/>
                </a:lnTo>
                <a:moveTo>
                  <a:pt x="7973" y="5284"/>
                </a:moveTo>
                <a:lnTo>
                  <a:pt x="7973" y="396"/>
                </a:lnTo>
                <a:moveTo>
                  <a:pt x="10452" y="372"/>
                </a:moveTo>
                <a:lnTo>
                  <a:pt x="10452" y="5284"/>
                </a:lnTo>
                <a:moveTo>
                  <a:pt x="9566" y="5284"/>
                </a:moveTo>
                <a:lnTo>
                  <a:pt x="9566" y="372"/>
                </a:lnTo>
                <a:moveTo>
                  <a:pt x="12043" y="446"/>
                </a:moveTo>
                <a:lnTo>
                  <a:pt x="12043" y="5284"/>
                </a:lnTo>
                <a:moveTo>
                  <a:pt x="11160" y="5284"/>
                </a:moveTo>
                <a:lnTo>
                  <a:pt x="11160" y="446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4" name="textbox 304"/>
          <p:cNvSpPr/>
          <p:nvPr/>
        </p:nvSpPr>
        <p:spPr>
          <a:xfrm>
            <a:off x="572845" y="522884"/>
            <a:ext cx="10187305" cy="786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31115" algn="l" rtl="0" eaLnBrk="0">
              <a:lnSpc>
                <a:spcPct val="94000"/>
              </a:lnSpc>
            </a:pPr>
            <a:r>
              <a:rPr sz="2400" kern="0" spc="-6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2012-2021年日本发胶产品销售额（单位：十亿日</a:t>
            </a:r>
            <a:r>
              <a:rPr sz="2400" kern="0" spc="-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元）</a:t>
            </a:r>
            <a:endParaRPr lang="en-US" altLang="en-US" sz="2400"/>
          </a:p>
          <a:p>
            <a:pPr algn="l" rtl="0" eaLnBrk="0">
              <a:lnSpc>
                <a:spcPct val="107000"/>
              </a:lnSpc>
            </a:pPr>
            <a:endParaRPr lang="en-US" altLang="en-US" sz="11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algn="r" rtl="0" eaLnBrk="0">
              <a:lnSpc>
                <a:spcPts val="1845"/>
              </a:lnSpc>
            </a:pPr>
            <a:r>
              <a:rPr sz="1500" kern="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日本化妆品行业</a:t>
            </a:r>
            <a:r>
              <a:rPr sz="1500" b="1" kern="0" spc="6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发胶产品</a:t>
            </a:r>
            <a:r>
              <a:rPr sz="1500" kern="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销售额较上年下降至173.5亿日元。</a:t>
            </a:r>
            <a:r>
              <a:rPr sz="1500" kern="0" spc="-2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 年是整个10年周期内该行业销售额最低的一年。</a:t>
            </a:r>
            <a:endParaRPr lang="en-US" altLang="en-US" sz="1500"/>
          </a:p>
        </p:txBody>
      </p:sp>
      <p:graphicFrame>
        <p:nvGraphicFramePr>
          <p:cNvPr id="306" name="table 306"/>
          <p:cNvGraphicFramePr>
            <a:graphicFrameLocks noGrp="1"/>
          </p:cNvGraphicFramePr>
          <p:nvPr/>
        </p:nvGraphicFramePr>
        <p:xfrm>
          <a:off x="9454705" y="2893885"/>
          <a:ext cx="1581785" cy="2559050"/>
        </p:xfrm>
        <a:graphic>
          <a:graphicData uri="http://schemas.openxmlformats.org/drawingml/2006/table">
            <a:tbl>
              <a:tblPr/>
              <a:tblGrid>
                <a:gridCol w="565150"/>
                <a:gridCol w="449580"/>
                <a:gridCol w="567055"/>
              </a:tblGrid>
              <a:tr h="2559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08" name="textbox 308"/>
          <p:cNvSpPr/>
          <p:nvPr/>
        </p:nvSpPr>
        <p:spPr>
          <a:xfrm>
            <a:off x="1477998" y="5580308"/>
            <a:ext cx="9419590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2013                  2014            </a:t>
            </a: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2015                  2016                  2017                  2018                  2019                  2020                  2021</a:t>
            </a:r>
            <a:endParaRPr lang="en-US" altLang="en-US" sz="1000"/>
          </a:p>
        </p:txBody>
      </p:sp>
      <p:pic>
        <p:nvPicPr>
          <p:cNvPr id="310" name="picture 3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1140713" y="5434838"/>
            <a:ext cx="10116311" cy="25400"/>
            <a:chExt cx="10116311" cy="25400"/>
          </a:xfrm>
        </p:grpSpPr>
        <p:sp>
          <p:nvSpPr>
            <p:cNvPr id="312" name="path"/>
            <p:cNvSpPr/>
            <p:nvPr/>
          </p:nvSpPr>
          <p:spPr>
            <a:xfrm>
              <a:off x="224789" y="8699"/>
              <a:ext cx="7642859" cy="9525"/>
            </a:xfrm>
            <a:custGeom>
              <a:rect l="0" t="0" r="0" b="0"/>
              <a:pathLst>
                <a:path w="12035" h="15">
                  <a:moveTo>
                    <a:pt x="883" y="7"/>
                  </a:moveTo>
                  <a:lnTo>
                    <a:pt x="0" y="7"/>
                  </a:lnTo>
                  <a:moveTo>
                    <a:pt x="2476" y="7"/>
                  </a:moveTo>
                  <a:lnTo>
                    <a:pt x="1591" y="7"/>
                  </a:lnTo>
                  <a:moveTo>
                    <a:pt x="4070" y="7"/>
                  </a:moveTo>
                  <a:lnTo>
                    <a:pt x="3184" y="7"/>
                  </a:lnTo>
                  <a:moveTo>
                    <a:pt x="5664" y="7"/>
                  </a:moveTo>
                  <a:lnTo>
                    <a:pt x="4778" y="7"/>
                  </a:lnTo>
                  <a:moveTo>
                    <a:pt x="7257" y="7"/>
                  </a:moveTo>
                  <a:lnTo>
                    <a:pt x="6372" y="7"/>
                  </a:lnTo>
                  <a:moveTo>
                    <a:pt x="8851" y="7"/>
                  </a:moveTo>
                  <a:lnTo>
                    <a:pt x="7965" y="7"/>
                  </a:lnTo>
                  <a:moveTo>
                    <a:pt x="10444" y="7"/>
                  </a:moveTo>
                  <a:lnTo>
                    <a:pt x="9559" y="7"/>
                  </a:lnTo>
                  <a:moveTo>
                    <a:pt x="12035" y="7"/>
                  </a:moveTo>
                  <a:lnTo>
                    <a:pt x="11152" y="7"/>
                  </a:lnTo>
                </a:path>
              </a:pathLst>
            </a:custGeom>
            <a:noFill/>
            <a:ln w="9525" cap="flat">
              <a:solidFill>
                <a:srgbClr val="2875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0" y="0"/>
              <a:ext cx="10116311" cy="25400"/>
            </a:xfrm>
            <a:custGeom>
              <a:rect l="0" t="0" r="0" b="0"/>
              <a:pathLst>
                <a:path w="15931" h="40">
                  <a:moveTo>
                    <a:pt x="0" y="20"/>
                  </a:moveTo>
                  <a:lnTo>
                    <a:pt x="15931" y="20"/>
                  </a:lnTo>
                </a:path>
              </a:pathLst>
            </a:custGeom>
            <a:noFill/>
            <a:ln w="25400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6" name="textbox 316"/>
          <p:cNvSpPr/>
          <p:nvPr/>
        </p:nvSpPr>
        <p:spPr>
          <a:xfrm>
            <a:off x="674166" y="6315252"/>
            <a:ext cx="1000125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2012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至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2021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600"/>
          </a:p>
          <a:p>
            <a:pPr algn="l" rtl="0" eaLnBrk="0">
              <a:lnSpc>
                <a:spcPct val="105000"/>
              </a:lnSpc>
            </a:pPr>
            <a:endParaRPr lang="en-US" altLang="en-US" sz="300"/>
          </a:p>
          <a:p>
            <a:pPr marL="12700" algn="l" rtl="0" eaLnBrk="0">
              <a:lnSpc>
                <a:spcPts val="640"/>
              </a:lnSpc>
              <a:spcBef>
                <a:spcPts val="5"/>
              </a:spcBef>
            </a:pPr>
            <a:r>
              <a:rPr sz="500" b="1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来源：</a:t>
            </a:r>
            <a:r>
              <a:rPr sz="500" b="1" kern="0" spc="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500" kern="0" spc="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METI</a:t>
            </a:r>
            <a:r>
              <a:rPr sz="500" kern="0" spc="7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500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（日本）</a:t>
            </a:r>
            <a:endParaRPr lang="en-US" altLang="en-US" sz="500"/>
          </a:p>
        </p:txBody>
      </p:sp>
      <p:pic>
        <p:nvPicPr>
          <p:cNvPr id="318" name="picture 3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01926" y="3100344"/>
            <a:ext cx="138773" cy="1165076"/>
          </a:xfrm>
          <a:prstGeom prst="rect">
            <a:avLst/>
          </a:prstGeom>
        </p:spPr>
      </p:pic>
      <p:sp>
        <p:nvSpPr>
          <p:cNvPr id="320" name="path"/>
          <p:cNvSpPr/>
          <p:nvPr/>
        </p:nvSpPr>
        <p:spPr>
          <a:xfrm>
            <a:off x="4399788" y="2087689"/>
            <a:ext cx="1574291" cy="94869"/>
          </a:xfrm>
          <a:custGeom>
            <a:rect l="0" t="0" r="0" b="0"/>
            <a:pathLst>
              <a:path w="2479" h="149">
                <a:moveTo>
                  <a:pt x="0" y="141"/>
                </a:moveTo>
                <a:lnTo>
                  <a:pt x="885" y="141"/>
                </a:lnTo>
                <a:moveTo>
                  <a:pt x="1593" y="7"/>
                </a:moveTo>
                <a:lnTo>
                  <a:pt x="2479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2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24" name="picture 3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sp>
        <p:nvSpPr>
          <p:cNvPr id="326" name="textbox 326"/>
          <p:cNvSpPr/>
          <p:nvPr/>
        </p:nvSpPr>
        <p:spPr>
          <a:xfrm>
            <a:off x="899871" y="4650003"/>
            <a:ext cx="106679" cy="859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24130" algn="l" rtl="0" eaLnBrk="0">
              <a:lnSpc>
                <a:spcPct val="91000"/>
              </a:lnSpc>
            </a:pPr>
            <a:r>
              <a:rPr sz="8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endParaRPr lang="en-US" altLang="en-US" sz="800"/>
          </a:p>
          <a:p>
            <a:pPr algn="l" rtl="0" eaLnBrk="0">
              <a:lnSpc>
                <a:spcPct val="124000"/>
              </a:lnSpc>
            </a:pPr>
            <a:endParaRPr lang="en-US" altLang="en-US" sz="1000"/>
          </a:p>
          <a:p>
            <a:pPr algn="l" rtl="0" eaLnBrk="0">
              <a:lnSpc>
                <a:spcPct val="124000"/>
              </a:lnSpc>
            </a:pPr>
            <a:endParaRPr lang="en-US" altLang="en-US" sz="10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algn="l" rtl="0" eaLnBrk="0">
              <a:lnSpc>
                <a:spcPct val="142000"/>
              </a:lnSpc>
            </a:pPr>
            <a:endParaRPr lang="en-US" altLang="en-US" sz="200"/>
          </a:p>
          <a:p>
            <a:pPr marL="12700" algn="l" rtl="0" eaLnBrk="0">
              <a:lnSpc>
                <a:spcPct val="66000"/>
              </a:lnSpc>
              <a:spcBef>
                <a:spcPct val="0"/>
              </a:spcBef>
            </a:pPr>
            <a:r>
              <a:rPr sz="11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0</a:t>
            </a:r>
            <a:endParaRPr lang="en-US" altLang="en-US" sz="1100"/>
          </a:p>
        </p:txBody>
      </p:sp>
      <p:pic>
        <p:nvPicPr>
          <p:cNvPr id="328" name="picture 3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330" name="textbox 330"/>
          <p:cNvSpPr/>
          <p:nvPr/>
        </p:nvSpPr>
        <p:spPr>
          <a:xfrm>
            <a:off x="4492601" y="1931187"/>
            <a:ext cx="38290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22.64</a:t>
            </a:r>
            <a:endParaRPr lang="en-US" altLang="en-US" sz="1100"/>
          </a:p>
        </p:txBody>
      </p:sp>
      <p:sp>
        <p:nvSpPr>
          <p:cNvPr id="332" name="textbox 332"/>
          <p:cNvSpPr/>
          <p:nvPr/>
        </p:nvSpPr>
        <p:spPr>
          <a:xfrm>
            <a:off x="5502306" y="1844801"/>
            <a:ext cx="38227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23.24</a:t>
            </a:r>
            <a:endParaRPr lang="en-US" altLang="en-US" sz="1100"/>
          </a:p>
        </p:txBody>
      </p:sp>
      <p:sp>
        <p:nvSpPr>
          <p:cNvPr id="334" name="textbox 334"/>
          <p:cNvSpPr/>
          <p:nvPr/>
        </p:nvSpPr>
        <p:spPr>
          <a:xfrm>
            <a:off x="2466555" y="2048382"/>
            <a:ext cx="37528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9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21 .83</a:t>
            </a:r>
            <a:endParaRPr lang="en-US" altLang="en-US" sz="900"/>
          </a:p>
        </p:txBody>
      </p:sp>
      <p:sp>
        <p:nvSpPr>
          <p:cNvPr id="336" name="textbox 336"/>
          <p:cNvSpPr/>
          <p:nvPr/>
        </p:nvSpPr>
        <p:spPr>
          <a:xfrm>
            <a:off x="10570050" y="2695346"/>
            <a:ext cx="37210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17.35</a:t>
            </a:r>
            <a:endParaRPr lang="en-US" altLang="en-US" sz="1000"/>
          </a:p>
        </p:txBody>
      </p:sp>
      <p:sp>
        <p:nvSpPr>
          <p:cNvPr id="338" name="textbox 338"/>
          <p:cNvSpPr/>
          <p:nvPr/>
        </p:nvSpPr>
        <p:spPr>
          <a:xfrm>
            <a:off x="8538685" y="2126644"/>
            <a:ext cx="38163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21 .27</a:t>
            </a:r>
            <a:endParaRPr lang="en-US" altLang="en-US" sz="1000"/>
          </a:p>
        </p:txBody>
      </p:sp>
      <p:sp>
        <p:nvSpPr>
          <p:cNvPr id="340" name="textbox 340"/>
          <p:cNvSpPr/>
          <p:nvPr/>
        </p:nvSpPr>
        <p:spPr>
          <a:xfrm>
            <a:off x="1454498" y="2036982"/>
            <a:ext cx="38163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21 .89</a:t>
            </a:r>
            <a:endParaRPr lang="en-US" altLang="en-US" sz="1000"/>
          </a:p>
        </p:txBody>
      </p:sp>
      <p:sp>
        <p:nvSpPr>
          <p:cNvPr id="342" name="textbox 342"/>
          <p:cNvSpPr/>
          <p:nvPr/>
        </p:nvSpPr>
        <p:spPr>
          <a:xfrm>
            <a:off x="9557775" y="2649377"/>
            <a:ext cx="373379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17.65</a:t>
            </a:r>
            <a:endParaRPr lang="en-US" altLang="en-US" sz="1000"/>
          </a:p>
        </p:txBody>
      </p:sp>
      <p:sp>
        <p:nvSpPr>
          <p:cNvPr id="344" name="textbox 344"/>
          <p:cNvSpPr/>
          <p:nvPr/>
        </p:nvSpPr>
        <p:spPr>
          <a:xfrm>
            <a:off x="7567758" y="2081657"/>
            <a:ext cx="30035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9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21 .6</a:t>
            </a:r>
            <a:endParaRPr lang="en-US" altLang="en-US" sz="900"/>
          </a:p>
        </p:txBody>
      </p:sp>
      <p:sp>
        <p:nvSpPr>
          <p:cNvPr id="346" name="textbox 346"/>
          <p:cNvSpPr/>
          <p:nvPr/>
        </p:nvSpPr>
        <p:spPr>
          <a:xfrm>
            <a:off x="6554651" y="2096262"/>
            <a:ext cx="30035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9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21 .5</a:t>
            </a:r>
            <a:endParaRPr lang="en-US" altLang="en-US" sz="900"/>
          </a:p>
        </p:txBody>
      </p:sp>
      <p:sp>
        <p:nvSpPr>
          <p:cNvPr id="348" name="textbox 348"/>
          <p:cNvSpPr/>
          <p:nvPr/>
        </p:nvSpPr>
        <p:spPr>
          <a:xfrm>
            <a:off x="3519321" y="1920016"/>
            <a:ext cx="300990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22.7</a:t>
            </a:r>
            <a:endParaRPr lang="en-US" altLang="en-US" sz="1100"/>
          </a:p>
        </p:txBody>
      </p:sp>
      <p:pic>
        <p:nvPicPr>
          <p:cNvPr id="350" name="picture 3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32408" y="2493548"/>
            <a:ext cx="156019" cy="104080"/>
          </a:xfrm>
          <a:prstGeom prst="rect">
            <a:avLst/>
          </a:prstGeom>
        </p:spPr>
      </p:pic>
      <p:pic>
        <p:nvPicPr>
          <p:cNvPr id="352" name="picture 35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844410" y="3940809"/>
            <a:ext cx="144018" cy="110585"/>
          </a:xfrm>
          <a:prstGeom prst="rect">
            <a:avLst/>
          </a:prstGeom>
        </p:spPr>
      </p:pic>
      <p:sp>
        <p:nvSpPr>
          <p:cNvPr id="354" name="textbox 354"/>
          <p:cNvSpPr/>
          <p:nvPr/>
        </p:nvSpPr>
        <p:spPr>
          <a:xfrm>
            <a:off x="823301" y="1758471"/>
            <a:ext cx="176529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25</a:t>
            </a:r>
            <a:endParaRPr lang="en-US" altLang="en-US" sz="1000"/>
          </a:p>
        </p:txBody>
      </p:sp>
      <p:pic>
        <p:nvPicPr>
          <p:cNvPr id="356" name="picture 35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44410" y="3215542"/>
            <a:ext cx="144018" cy="104080"/>
          </a:xfrm>
          <a:prstGeom prst="rect">
            <a:avLst/>
          </a:prstGeom>
        </p:spPr>
      </p:pic>
      <p:sp>
        <p:nvSpPr>
          <p:cNvPr id="358" name="path"/>
          <p:cNvSpPr/>
          <p:nvPr/>
        </p:nvSpPr>
        <p:spPr>
          <a:xfrm>
            <a:off x="6423659" y="2339149"/>
            <a:ext cx="562356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0" name="rect"/>
          <p:cNvSpPr/>
          <p:nvPr/>
        </p:nvSpPr>
        <p:spPr>
          <a:xfrm>
            <a:off x="3387852" y="2165413"/>
            <a:ext cx="562355" cy="9525"/>
          </a:xfrm>
          <a:prstGeom prst="rect">
            <a:avLst/>
          </a:prstGeom>
          <a:solidFill>
            <a:srgbClr val="2875D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2" name="path"/>
          <p:cNvSpPr/>
          <p:nvPr/>
        </p:nvSpPr>
        <p:spPr>
          <a:xfrm>
            <a:off x="2375916" y="2290381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4" name="path"/>
          <p:cNvSpPr/>
          <p:nvPr/>
        </p:nvSpPr>
        <p:spPr>
          <a:xfrm>
            <a:off x="7435596" y="2323909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6" name="path"/>
          <p:cNvSpPr/>
          <p:nvPr/>
        </p:nvSpPr>
        <p:spPr>
          <a:xfrm>
            <a:off x="8447531" y="2371153"/>
            <a:ext cx="560832" cy="9525"/>
          </a:xfrm>
          <a:custGeom>
            <a:rect l="0" t="0" r="0" b="0"/>
            <a:pathLst>
              <a:path w="883" h="15">
                <a:moveTo>
                  <a:pt x="0" y="7"/>
                </a:moveTo>
                <a:lnTo>
                  <a:pt x="883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8" name="path"/>
          <p:cNvSpPr/>
          <p:nvPr/>
        </p:nvSpPr>
        <p:spPr>
          <a:xfrm>
            <a:off x="1365503" y="2282761"/>
            <a:ext cx="560832" cy="9525"/>
          </a:xfrm>
          <a:custGeom>
            <a:rect l="0" t="0" r="0" b="0"/>
            <a:pathLst>
              <a:path w="883" h="15">
                <a:moveTo>
                  <a:pt x="0" y="7"/>
                </a:moveTo>
                <a:lnTo>
                  <a:pt x="883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0" name="table 370"/>
          <p:cNvGraphicFramePr>
            <a:graphicFrameLocks noGrp="1"/>
          </p:cNvGraphicFramePr>
          <p:nvPr/>
        </p:nvGraphicFramePr>
        <p:xfrm>
          <a:off x="1345691" y="2038921"/>
          <a:ext cx="10117455" cy="3168649"/>
        </p:xfrm>
        <a:graphic>
          <a:graphicData uri="http://schemas.openxmlformats.org/drawingml/2006/table">
            <a:tbl>
              <a:tblPr/>
              <a:tblGrid>
                <a:gridCol w="10117455"/>
              </a:tblGrid>
              <a:tr h="4559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7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4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59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72" name="picture 3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71243" y="2250947"/>
            <a:ext cx="9666732" cy="3403092"/>
          </a:xfrm>
          <a:prstGeom prst="rect">
            <a:avLst/>
          </a:prstGeom>
        </p:spPr>
      </p:pic>
      <p:sp>
        <p:nvSpPr>
          <p:cNvPr id="374" name="path"/>
          <p:cNvSpPr/>
          <p:nvPr/>
        </p:nvSpPr>
        <p:spPr>
          <a:xfrm>
            <a:off x="2576893" y="2250947"/>
            <a:ext cx="8665844" cy="3403092"/>
          </a:xfrm>
          <a:custGeom>
            <a:rect l="0" t="0" r="0" b="0"/>
            <a:pathLst>
              <a:path w="13646" h="5359">
                <a:moveTo>
                  <a:pt x="893" y="1629"/>
                </a:moveTo>
                <a:lnTo>
                  <a:pt x="893" y="5359"/>
                </a:lnTo>
                <a:moveTo>
                  <a:pt x="7" y="5359"/>
                </a:moveTo>
                <a:lnTo>
                  <a:pt x="7" y="1629"/>
                </a:lnTo>
                <a:moveTo>
                  <a:pt x="2486" y="626"/>
                </a:moveTo>
                <a:lnTo>
                  <a:pt x="2486" y="5359"/>
                </a:lnTo>
                <a:moveTo>
                  <a:pt x="1601" y="5359"/>
                </a:moveTo>
                <a:lnTo>
                  <a:pt x="1601" y="626"/>
                </a:lnTo>
                <a:moveTo>
                  <a:pt x="4080" y="664"/>
                </a:moveTo>
                <a:lnTo>
                  <a:pt x="4080" y="5359"/>
                </a:lnTo>
                <a:moveTo>
                  <a:pt x="3194" y="5359"/>
                </a:moveTo>
                <a:lnTo>
                  <a:pt x="3194" y="664"/>
                </a:lnTo>
                <a:moveTo>
                  <a:pt x="5673" y="417"/>
                </a:moveTo>
                <a:lnTo>
                  <a:pt x="5673" y="5359"/>
                </a:lnTo>
                <a:moveTo>
                  <a:pt x="4788" y="5359"/>
                </a:moveTo>
                <a:lnTo>
                  <a:pt x="4788" y="417"/>
                </a:lnTo>
                <a:moveTo>
                  <a:pt x="7267" y="439"/>
                </a:moveTo>
                <a:lnTo>
                  <a:pt x="7267" y="5359"/>
                </a:lnTo>
                <a:moveTo>
                  <a:pt x="6381" y="5359"/>
                </a:moveTo>
                <a:lnTo>
                  <a:pt x="6381" y="439"/>
                </a:lnTo>
                <a:moveTo>
                  <a:pt x="8861" y="314"/>
                </a:moveTo>
                <a:lnTo>
                  <a:pt x="8861" y="5359"/>
                </a:lnTo>
                <a:moveTo>
                  <a:pt x="7975" y="5359"/>
                </a:moveTo>
                <a:lnTo>
                  <a:pt x="7975" y="314"/>
                </a:lnTo>
                <a:moveTo>
                  <a:pt x="10452" y="240"/>
                </a:moveTo>
                <a:lnTo>
                  <a:pt x="10452" y="5359"/>
                </a:lnTo>
                <a:moveTo>
                  <a:pt x="9569" y="5359"/>
                </a:moveTo>
                <a:lnTo>
                  <a:pt x="9569" y="240"/>
                </a:lnTo>
                <a:moveTo>
                  <a:pt x="12045" y="612"/>
                </a:moveTo>
                <a:lnTo>
                  <a:pt x="12045" y="5359"/>
                </a:lnTo>
                <a:moveTo>
                  <a:pt x="11162" y="5359"/>
                </a:moveTo>
                <a:lnTo>
                  <a:pt x="11162" y="612"/>
                </a:lnTo>
                <a:moveTo>
                  <a:pt x="13639" y="0"/>
                </a:moveTo>
                <a:lnTo>
                  <a:pt x="13639" y="5359"/>
                </a:lnTo>
                <a:moveTo>
                  <a:pt x="12753" y="5359"/>
                </a:moveTo>
                <a:lnTo>
                  <a:pt x="12753" y="0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346453" y="3460813"/>
            <a:ext cx="10116311" cy="2206688"/>
            <a:chExt cx="10116311" cy="2206688"/>
          </a:xfrm>
        </p:grpSpPr>
        <p:sp>
          <p:nvSpPr>
            <p:cNvPr id="376" name="path"/>
            <p:cNvSpPr/>
            <p:nvPr/>
          </p:nvSpPr>
          <p:spPr>
            <a:xfrm>
              <a:off x="220027" y="0"/>
              <a:ext cx="9671494" cy="2197988"/>
            </a:xfrm>
            <a:custGeom>
              <a:rect l="0" t="0" r="0" b="0"/>
              <a:pathLst>
                <a:path w="15230" h="3461">
                  <a:moveTo>
                    <a:pt x="7" y="7"/>
                  </a:moveTo>
                  <a:lnTo>
                    <a:pt x="890" y="7"/>
                  </a:lnTo>
                  <a:lnTo>
                    <a:pt x="890" y="3453"/>
                  </a:lnTo>
                  <a:lnTo>
                    <a:pt x="7" y="3453"/>
                  </a:lnTo>
                  <a:lnTo>
                    <a:pt x="7" y="7"/>
                  </a:lnTo>
                  <a:moveTo>
                    <a:pt x="2484" y="3453"/>
                  </a:moveTo>
                  <a:lnTo>
                    <a:pt x="1598" y="3453"/>
                  </a:lnTo>
                  <a:moveTo>
                    <a:pt x="4077" y="3453"/>
                  </a:moveTo>
                  <a:lnTo>
                    <a:pt x="3192" y="3453"/>
                  </a:lnTo>
                  <a:moveTo>
                    <a:pt x="5671" y="3453"/>
                  </a:moveTo>
                  <a:lnTo>
                    <a:pt x="4785" y="3453"/>
                  </a:lnTo>
                  <a:moveTo>
                    <a:pt x="7265" y="3453"/>
                  </a:moveTo>
                  <a:lnTo>
                    <a:pt x="6379" y="3453"/>
                  </a:lnTo>
                  <a:moveTo>
                    <a:pt x="8858" y="3453"/>
                  </a:moveTo>
                  <a:lnTo>
                    <a:pt x="7973" y="3453"/>
                  </a:lnTo>
                  <a:moveTo>
                    <a:pt x="10452" y="3453"/>
                  </a:moveTo>
                  <a:lnTo>
                    <a:pt x="9566" y="3453"/>
                  </a:lnTo>
                  <a:moveTo>
                    <a:pt x="12043" y="3453"/>
                  </a:moveTo>
                  <a:lnTo>
                    <a:pt x="11160" y="3453"/>
                  </a:lnTo>
                  <a:moveTo>
                    <a:pt x="13637" y="3453"/>
                  </a:moveTo>
                  <a:lnTo>
                    <a:pt x="12753" y="3453"/>
                  </a:lnTo>
                  <a:moveTo>
                    <a:pt x="15230" y="3453"/>
                  </a:moveTo>
                  <a:lnTo>
                    <a:pt x="14345" y="3453"/>
                  </a:lnTo>
                </a:path>
              </a:pathLst>
            </a:custGeom>
            <a:noFill/>
            <a:ln w="9525" cap="flat">
              <a:solidFill>
                <a:srgbClr val="2875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8" name="path"/>
            <p:cNvSpPr/>
            <p:nvPr/>
          </p:nvSpPr>
          <p:spPr>
            <a:xfrm>
              <a:off x="0" y="2181288"/>
              <a:ext cx="10116311" cy="25400"/>
            </a:xfrm>
            <a:custGeom>
              <a:rect l="0" t="0" r="0" b="0"/>
              <a:pathLst>
                <a:path w="15931" h="40">
                  <a:moveTo>
                    <a:pt x="0" y="20"/>
                  </a:moveTo>
                  <a:lnTo>
                    <a:pt x="15931" y="20"/>
                  </a:lnTo>
                </a:path>
              </a:pathLst>
            </a:custGeom>
            <a:noFill/>
            <a:ln w="25400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0" name="textbox 380"/>
          <p:cNvSpPr/>
          <p:nvPr/>
        </p:nvSpPr>
        <p:spPr>
          <a:xfrm>
            <a:off x="591718" y="446684"/>
            <a:ext cx="11036934" cy="757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400" kern="0" spc="-6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2012-2021年日本定型液销售额（</a:t>
            </a:r>
            <a:r>
              <a:rPr sz="2400" kern="0" spc="-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单位：十亿日元）</a:t>
            </a:r>
            <a:endParaRPr lang="en-US" altLang="en-US" sz="24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62230" algn="l" rtl="0" eaLnBrk="0">
              <a:lnSpc>
                <a:spcPct val="100000"/>
              </a:lnSpc>
            </a:pPr>
            <a:r>
              <a:rPr sz="1500" kern="0" spc="7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日本化妆品行业</a:t>
            </a:r>
            <a:r>
              <a:rPr sz="1500" b="1" kern="0" spc="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乳液</a:t>
            </a:r>
            <a:r>
              <a:rPr sz="1500" kern="0" spc="7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的销售额较上年增长了17亿日元（+12.72%）。日本的销售额在2021年达到</a:t>
            </a:r>
            <a:r>
              <a:rPr sz="1500" kern="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峰值，达到150.8亿日元。</a:t>
            </a:r>
            <a:endParaRPr lang="en-US" altLang="en-US" sz="1500"/>
          </a:p>
        </p:txBody>
      </p:sp>
      <p:sp>
        <p:nvSpPr>
          <p:cNvPr id="382" name="textbox 382"/>
          <p:cNvSpPr/>
          <p:nvPr/>
        </p:nvSpPr>
        <p:spPr>
          <a:xfrm>
            <a:off x="1685318" y="5777261"/>
            <a:ext cx="941831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2012                  2013      </a:t>
            </a: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2014                  2015                  2016                  2017                  2018                  2019                  2020                  2021</a:t>
            </a:r>
            <a:endParaRPr lang="en-US" altLang="en-US" sz="1000"/>
          </a:p>
        </p:txBody>
      </p:sp>
      <p:pic>
        <p:nvPicPr>
          <p:cNvPr id="384" name="picture 3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386" name="textbox 386"/>
          <p:cNvSpPr/>
          <p:nvPr/>
        </p:nvSpPr>
        <p:spPr>
          <a:xfrm>
            <a:off x="665327" y="6301841"/>
            <a:ext cx="1000125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2012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至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2021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600"/>
          </a:p>
          <a:p>
            <a:pPr algn="l" rtl="0" eaLnBrk="0">
              <a:lnSpc>
                <a:spcPct val="105000"/>
              </a:lnSpc>
            </a:pPr>
            <a:endParaRPr lang="en-US" altLang="en-US" sz="300"/>
          </a:p>
          <a:p>
            <a:pPr marL="12700" algn="l" rtl="0" eaLnBrk="0">
              <a:lnSpc>
                <a:spcPts val="640"/>
              </a:lnSpc>
              <a:spcBef>
                <a:spcPts val="5"/>
              </a:spcBef>
            </a:pPr>
            <a:r>
              <a:rPr sz="500" b="1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来源：</a:t>
            </a:r>
            <a:r>
              <a:rPr sz="500" b="1" kern="0" spc="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500" kern="0" spc="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METI</a:t>
            </a:r>
            <a:r>
              <a:rPr sz="500" kern="0" spc="7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500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（日本）</a:t>
            </a:r>
            <a:endParaRPr lang="en-US" altLang="en-US" sz="500"/>
          </a:p>
        </p:txBody>
      </p:sp>
      <p:pic>
        <p:nvPicPr>
          <p:cNvPr id="388" name="picture 38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07415" y="3305016"/>
            <a:ext cx="138988" cy="1167034"/>
          </a:xfrm>
          <a:prstGeom prst="rect">
            <a:avLst/>
          </a:prstGeom>
        </p:spPr>
      </p:pic>
      <p:sp>
        <p:nvSpPr>
          <p:cNvPr id="390" name="textbox 390"/>
          <p:cNvSpPr/>
          <p:nvPr/>
        </p:nvSpPr>
        <p:spPr>
          <a:xfrm>
            <a:off x="1105611" y="3773296"/>
            <a:ext cx="100330" cy="1941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7780" algn="l" rtl="0" eaLnBrk="0">
              <a:lnSpc>
                <a:spcPct val="81000"/>
              </a:lnSpc>
            </a:pPr>
            <a:r>
              <a:rPr sz="9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8</a:t>
            </a:r>
            <a:endParaRPr lang="en-US" altLang="en-US" sz="900"/>
          </a:p>
          <a:p>
            <a:pPr algn="l" rtl="0" eaLnBrk="0">
              <a:lnSpc>
                <a:spcPct val="197000"/>
              </a:lnSpc>
            </a:pPr>
            <a:endParaRPr lang="en-US" altLang="en-US" sz="1000"/>
          </a:p>
          <a:p>
            <a:pPr marL="12700" algn="l" rtl="0" eaLnBrk="0">
              <a:lnSpc>
                <a:spcPct val="68000"/>
              </a:lnSpc>
              <a:spcBef>
                <a:spcPts val="300"/>
              </a:spcBef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marL="13970" algn="l" rtl="0" eaLnBrk="0">
              <a:lnSpc>
                <a:spcPct val="73000"/>
              </a:lnSpc>
              <a:spcBef>
                <a:spcPts val="305"/>
              </a:spcBef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endParaRPr lang="en-US" altLang="en-US" sz="1000"/>
          </a:p>
          <a:p>
            <a:pPr algn="l" rtl="0" eaLnBrk="0">
              <a:lnSpc>
                <a:spcPct val="199000"/>
              </a:lnSpc>
            </a:pPr>
            <a:endParaRPr lang="en-US" altLang="en-US" sz="1000"/>
          </a:p>
          <a:p>
            <a:pPr marL="19050" algn="l" rtl="0" eaLnBrk="0">
              <a:lnSpc>
                <a:spcPct val="76000"/>
              </a:lnSpc>
              <a:spcBef>
                <a:spcPts val="270"/>
              </a:spcBef>
            </a:pPr>
            <a:r>
              <a:rPr sz="9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endParaRPr lang="en-US" altLang="en-US" sz="9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200"/>
          </a:p>
          <a:p>
            <a:pPr marL="12700" algn="l" rtl="0" eaLnBrk="0">
              <a:lnSpc>
                <a:spcPct val="73000"/>
              </a:lnSpc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0</a:t>
            </a:r>
            <a:endParaRPr lang="en-US" altLang="en-US" sz="1000"/>
          </a:p>
        </p:txBody>
      </p:sp>
      <p:sp>
        <p:nvSpPr>
          <p:cNvPr id="392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4" name="picture 3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396" name="picture 39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398" name="textbox 398"/>
          <p:cNvSpPr/>
          <p:nvPr/>
        </p:nvSpPr>
        <p:spPr>
          <a:xfrm>
            <a:off x="3692397" y="2401950"/>
            <a:ext cx="372745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13.32</a:t>
            </a:r>
            <a:endParaRPr lang="en-US" altLang="en-US" sz="1000"/>
          </a:p>
        </p:txBody>
      </p:sp>
      <p:sp>
        <p:nvSpPr>
          <p:cNvPr id="400" name="textbox 400"/>
          <p:cNvSpPr/>
          <p:nvPr/>
        </p:nvSpPr>
        <p:spPr>
          <a:xfrm>
            <a:off x="10775442" y="2001444"/>
            <a:ext cx="374650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15.08</a:t>
            </a:r>
            <a:endParaRPr lang="en-US" altLang="en-US" sz="1000"/>
          </a:p>
        </p:txBody>
      </p:sp>
      <p:sp>
        <p:nvSpPr>
          <p:cNvPr id="402" name="textbox 402"/>
          <p:cNvSpPr/>
          <p:nvPr/>
        </p:nvSpPr>
        <p:spPr>
          <a:xfrm>
            <a:off x="9764149" y="2389916"/>
            <a:ext cx="374650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13.36</a:t>
            </a:r>
            <a:endParaRPr lang="en-US" altLang="en-US" sz="1000"/>
          </a:p>
        </p:txBody>
      </p:sp>
      <p:sp>
        <p:nvSpPr>
          <p:cNvPr id="404" name="textbox 404"/>
          <p:cNvSpPr/>
          <p:nvPr/>
        </p:nvSpPr>
        <p:spPr>
          <a:xfrm>
            <a:off x="6729028" y="2279298"/>
            <a:ext cx="371475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13.85</a:t>
            </a:r>
            <a:endParaRPr lang="en-US" altLang="en-US" sz="1000"/>
          </a:p>
        </p:txBody>
      </p:sp>
      <p:sp>
        <p:nvSpPr>
          <p:cNvPr id="406" name="textbox 406"/>
          <p:cNvSpPr/>
          <p:nvPr/>
        </p:nvSpPr>
        <p:spPr>
          <a:xfrm>
            <a:off x="4704333" y="2426716"/>
            <a:ext cx="34925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13.21</a:t>
            </a:r>
            <a:endParaRPr lang="en-US" altLang="en-US" sz="1000"/>
          </a:p>
        </p:txBody>
      </p:sp>
      <p:sp>
        <p:nvSpPr>
          <p:cNvPr id="408" name="textbox 408"/>
          <p:cNvSpPr/>
          <p:nvPr/>
        </p:nvSpPr>
        <p:spPr>
          <a:xfrm>
            <a:off x="5716374" y="2265963"/>
            <a:ext cx="34988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13.91</a:t>
            </a:r>
            <a:endParaRPr lang="en-US" altLang="en-US" sz="1000"/>
          </a:p>
        </p:txBody>
      </p:sp>
      <p:sp>
        <p:nvSpPr>
          <p:cNvPr id="410" name="textbox 410"/>
          <p:cNvSpPr/>
          <p:nvPr/>
        </p:nvSpPr>
        <p:spPr>
          <a:xfrm>
            <a:off x="8752171" y="2153187"/>
            <a:ext cx="349250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14.41</a:t>
            </a:r>
            <a:endParaRPr lang="en-US" altLang="en-US" sz="1000"/>
          </a:p>
        </p:txBody>
      </p:sp>
      <p:sp>
        <p:nvSpPr>
          <p:cNvPr id="412" name="textbox 412"/>
          <p:cNvSpPr/>
          <p:nvPr/>
        </p:nvSpPr>
        <p:spPr>
          <a:xfrm>
            <a:off x="2720177" y="3038474"/>
            <a:ext cx="29273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10.5</a:t>
            </a:r>
            <a:endParaRPr lang="en-US" altLang="en-US" sz="1000"/>
          </a:p>
        </p:txBody>
      </p:sp>
      <p:sp>
        <p:nvSpPr>
          <p:cNvPr id="414" name="textbox 414"/>
          <p:cNvSpPr/>
          <p:nvPr/>
        </p:nvSpPr>
        <p:spPr>
          <a:xfrm>
            <a:off x="7779905" y="2200432"/>
            <a:ext cx="294004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14.2</a:t>
            </a:r>
            <a:endParaRPr lang="en-US" altLang="en-US" sz="1000"/>
          </a:p>
        </p:txBody>
      </p:sp>
      <p:sp>
        <p:nvSpPr>
          <p:cNvPr id="416" name="textbox 416"/>
          <p:cNvSpPr/>
          <p:nvPr/>
        </p:nvSpPr>
        <p:spPr>
          <a:xfrm>
            <a:off x="1743238" y="3215923"/>
            <a:ext cx="217170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68000"/>
              </a:lnSpc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9.7</a:t>
            </a:r>
            <a:endParaRPr lang="en-US" altLang="en-US" sz="1000"/>
          </a:p>
        </p:txBody>
      </p:sp>
      <p:pic>
        <p:nvPicPr>
          <p:cNvPr id="418" name="picture 4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50150" y="1980311"/>
            <a:ext cx="144018" cy="110585"/>
          </a:xfrm>
          <a:prstGeom prst="rect">
            <a:avLst/>
          </a:prstGeom>
        </p:spPr>
      </p:pic>
      <p:pic>
        <p:nvPicPr>
          <p:cNvPr id="420" name="picture 4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050150" y="2883154"/>
            <a:ext cx="144018" cy="110585"/>
          </a:xfrm>
          <a:prstGeom prst="rect">
            <a:avLst/>
          </a:prstGeom>
        </p:spPr>
      </p:pic>
      <p:pic>
        <p:nvPicPr>
          <p:cNvPr id="422" name="picture 42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050150" y="2428904"/>
            <a:ext cx="144018" cy="104080"/>
          </a:xfrm>
          <a:prstGeom prst="rect">
            <a:avLst/>
          </a:prstGeom>
        </p:spPr>
      </p:pic>
      <p:pic>
        <p:nvPicPr>
          <p:cNvPr id="424" name="picture 42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050150" y="3331748"/>
            <a:ext cx="144018" cy="104080"/>
          </a:xfrm>
          <a:prstGeom prst="rect">
            <a:avLst/>
          </a:prstGeom>
        </p:spPr>
      </p:pic>
      <p:sp>
        <p:nvSpPr>
          <p:cNvPr id="426" name="path"/>
          <p:cNvSpPr/>
          <p:nvPr/>
        </p:nvSpPr>
        <p:spPr>
          <a:xfrm>
            <a:off x="7641335" y="2445829"/>
            <a:ext cx="562356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8" name="path"/>
          <p:cNvSpPr/>
          <p:nvPr/>
        </p:nvSpPr>
        <p:spPr>
          <a:xfrm>
            <a:off x="10675619" y="2246185"/>
            <a:ext cx="562356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0" name="path"/>
          <p:cNvSpPr/>
          <p:nvPr/>
        </p:nvSpPr>
        <p:spPr>
          <a:xfrm>
            <a:off x="5617463" y="2511361"/>
            <a:ext cx="562356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2" name="path"/>
          <p:cNvSpPr/>
          <p:nvPr/>
        </p:nvSpPr>
        <p:spPr>
          <a:xfrm>
            <a:off x="3593591" y="2643949"/>
            <a:ext cx="562356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4" name="path"/>
          <p:cNvSpPr/>
          <p:nvPr/>
        </p:nvSpPr>
        <p:spPr>
          <a:xfrm>
            <a:off x="6629400" y="2525077"/>
            <a:ext cx="562356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6" name="path"/>
          <p:cNvSpPr/>
          <p:nvPr/>
        </p:nvSpPr>
        <p:spPr>
          <a:xfrm>
            <a:off x="2581655" y="3280981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8" name="path"/>
          <p:cNvSpPr/>
          <p:nvPr/>
        </p:nvSpPr>
        <p:spPr>
          <a:xfrm>
            <a:off x="4605528" y="2668333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0" name="path"/>
          <p:cNvSpPr/>
          <p:nvPr/>
        </p:nvSpPr>
        <p:spPr>
          <a:xfrm>
            <a:off x="8653271" y="2398585"/>
            <a:ext cx="560832" cy="9525"/>
          </a:xfrm>
          <a:custGeom>
            <a:rect l="0" t="0" r="0" b="0"/>
            <a:pathLst>
              <a:path w="883" h="15">
                <a:moveTo>
                  <a:pt x="0" y="7"/>
                </a:moveTo>
                <a:lnTo>
                  <a:pt x="883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2" name="path"/>
          <p:cNvSpPr/>
          <p:nvPr/>
        </p:nvSpPr>
        <p:spPr>
          <a:xfrm>
            <a:off x="9665207" y="2634805"/>
            <a:ext cx="560832" cy="9525"/>
          </a:xfrm>
          <a:custGeom>
            <a:rect l="0" t="0" r="0" b="0"/>
            <a:pathLst>
              <a:path w="883" h="15">
                <a:moveTo>
                  <a:pt x="0" y="7"/>
                </a:moveTo>
                <a:lnTo>
                  <a:pt x="883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44" name="table 444"/>
          <p:cNvGraphicFramePr>
            <a:graphicFrameLocks noGrp="1"/>
          </p:cNvGraphicFramePr>
          <p:nvPr/>
        </p:nvGraphicFramePr>
        <p:xfrm>
          <a:off x="1328927" y="2941129"/>
          <a:ext cx="10133965" cy="2275205"/>
        </p:xfrm>
        <a:graphic>
          <a:graphicData uri="http://schemas.openxmlformats.org/drawingml/2006/table">
            <a:tbl>
              <a:tblPr/>
              <a:tblGrid>
                <a:gridCol w="10133965"/>
              </a:tblGrid>
              <a:tr h="457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7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46" name="picture 4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54480" y="2601467"/>
            <a:ext cx="9683495" cy="3064764"/>
          </a:xfrm>
          <a:prstGeom prst="rect">
            <a:avLst/>
          </a:prstGeom>
        </p:spPr>
      </p:pic>
      <p:sp>
        <p:nvSpPr>
          <p:cNvPr id="448" name="path"/>
          <p:cNvSpPr/>
          <p:nvPr/>
        </p:nvSpPr>
        <p:spPr>
          <a:xfrm>
            <a:off x="1549717" y="2601467"/>
            <a:ext cx="7666101" cy="3064764"/>
          </a:xfrm>
          <a:custGeom>
            <a:rect l="0" t="0" r="0" b="0"/>
            <a:pathLst>
              <a:path w="12072" h="4826">
                <a:moveTo>
                  <a:pt x="893" y="0"/>
                </a:moveTo>
                <a:lnTo>
                  <a:pt x="893" y="4826"/>
                </a:lnTo>
                <a:moveTo>
                  <a:pt x="7" y="4826"/>
                </a:moveTo>
                <a:lnTo>
                  <a:pt x="7" y="0"/>
                </a:lnTo>
                <a:moveTo>
                  <a:pt x="2489" y="216"/>
                </a:moveTo>
                <a:lnTo>
                  <a:pt x="2489" y="4826"/>
                </a:lnTo>
                <a:moveTo>
                  <a:pt x="1603" y="4826"/>
                </a:moveTo>
                <a:lnTo>
                  <a:pt x="1603" y="216"/>
                </a:lnTo>
                <a:moveTo>
                  <a:pt x="4085" y="436"/>
                </a:moveTo>
                <a:lnTo>
                  <a:pt x="4085" y="4826"/>
                </a:lnTo>
                <a:moveTo>
                  <a:pt x="3199" y="4826"/>
                </a:moveTo>
                <a:lnTo>
                  <a:pt x="3199" y="436"/>
                </a:lnTo>
                <a:moveTo>
                  <a:pt x="5681" y="837"/>
                </a:moveTo>
                <a:lnTo>
                  <a:pt x="5681" y="4826"/>
                </a:lnTo>
                <a:moveTo>
                  <a:pt x="4795" y="4826"/>
                </a:moveTo>
                <a:lnTo>
                  <a:pt x="4795" y="837"/>
                </a:lnTo>
                <a:moveTo>
                  <a:pt x="7277" y="705"/>
                </a:moveTo>
                <a:lnTo>
                  <a:pt x="7277" y="4826"/>
                </a:lnTo>
                <a:moveTo>
                  <a:pt x="6391" y="4826"/>
                </a:moveTo>
                <a:lnTo>
                  <a:pt x="6391" y="705"/>
                </a:lnTo>
                <a:moveTo>
                  <a:pt x="8873" y="741"/>
                </a:moveTo>
                <a:lnTo>
                  <a:pt x="8873" y="4826"/>
                </a:lnTo>
                <a:moveTo>
                  <a:pt x="7987" y="4826"/>
                </a:moveTo>
                <a:lnTo>
                  <a:pt x="7987" y="741"/>
                </a:lnTo>
                <a:moveTo>
                  <a:pt x="10469" y="962"/>
                </a:moveTo>
                <a:lnTo>
                  <a:pt x="10469" y="4826"/>
                </a:lnTo>
                <a:moveTo>
                  <a:pt x="9583" y="4826"/>
                </a:moveTo>
                <a:lnTo>
                  <a:pt x="9583" y="962"/>
                </a:lnTo>
                <a:moveTo>
                  <a:pt x="12065" y="1159"/>
                </a:moveTo>
                <a:lnTo>
                  <a:pt x="12065" y="4826"/>
                </a:lnTo>
                <a:moveTo>
                  <a:pt x="11179" y="4826"/>
                </a:moveTo>
                <a:lnTo>
                  <a:pt x="11179" y="1159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0" name="textbox 450"/>
          <p:cNvSpPr/>
          <p:nvPr/>
        </p:nvSpPr>
        <p:spPr>
          <a:xfrm>
            <a:off x="576472" y="473818"/>
            <a:ext cx="10961369" cy="1130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26035" algn="l" rtl="0" eaLnBrk="0">
              <a:lnSpc>
                <a:spcPct val="98000"/>
              </a:lnSpc>
            </a:pPr>
            <a:r>
              <a:rPr sz="2100" kern="0" spc="8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2012-2021年日本液体和泡沫美发产品</a:t>
            </a:r>
            <a:r>
              <a:rPr sz="2100" kern="0" spc="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销售额（单位：十亿日元）</a:t>
            </a:r>
            <a:endParaRPr lang="en-US" altLang="en-US" sz="2100"/>
          </a:p>
          <a:p>
            <a:pPr algn="r" rtl="0" eaLnBrk="0">
              <a:lnSpc>
                <a:spcPct val="94000"/>
              </a:lnSpc>
              <a:spcBef>
                <a:spcPts val="1640"/>
              </a:spcBef>
            </a:pPr>
            <a:r>
              <a:rPr sz="1500" kern="0" spc="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2021年，日本化妆品行业</a:t>
            </a:r>
            <a:r>
              <a:rPr sz="1500" b="1" kern="0" spc="8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液体和泡沫美发产品</a:t>
            </a:r>
            <a:r>
              <a:rPr sz="1500" kern="0" spc="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的销售额自2020年以来减少了1亿日元（</a:t>
            </a:r>
            <a:r>
              <a:rPr sz="1500" kern="0" spc="-1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-1.16%）。这标志着该行业在观察</a:t>
            </a:r>
            <a:endParaRPr lang="en-US" altLang="en-US" sz="1500"/>
          </a:p>
          <a:p>
            <a:pPr marL="12700" algn="l" rtl="0" eaLnBrk="0">
              <a:lnSpc>
                <a:spcPts val="2880"/>
              </a:lnSpc>
            </a:pPr>
            <a:r>
              <a:rPr sz="1500" kern="0" spc="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期间内产生了最低销售额。值得注意的是，  除2016年外，</a:t>
            </a:r>
            <a:r>
              <a:rPr sz="1500" kern="0" spc="4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该行业的销售额在过去几年一直持续下降。</a:t>
            </a:r>
            <a:endParaRPr lang="en-US" altLang="en-US" sz="1500"/>
          </a:p>
        </p:txBody>
      </p:sp>
      <p:graphicFrame>
        <p:nvGraphicFramePr>
          <p:cNvPr id="452" name="table 452"/>
          <p:cNvGraphicFramePr>
            <a:graphicFrameLocks noGrp="1"/>
          </p:cNvGraphicFramePr>
          <p:nvPr/>
        </p:nvGraphicFramePr>
        <p:xfrm>
          <a:off x="9657397" y="3710749"/>
          <a:ext cx="1584960" cy="1959610"/>
        </p:xfrm>
        <a:graphic>
          <a:graphicData uri="http://schemas.openxmlformats.org/drawingml/2006/table">
            <a:tbl>
              <a:tblPr/>
              <a:tblGrid>
                <a:gridCol w="567055"/>
                <a:gridCol w="450850"/>
                <a:gridCol w="567055"/>
              </a:tblGrid>
              <a:tr h="19596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54" name="textbox 454"/>
          <p:cNvSpPr/>
          <p:nvPr/>
        </p:nvSpPr>
        <p:spPr>
          <a:xfrm>
            <a:off x="1316227" y="2358270"/>
            <a:ext cx="10160000" cy="180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  <a:tabLst>
                <a:tab pos="352425"/>
                <a:tab pos="10146665"/>
              </a:tabLst>
            </a:pPr>
            <a:r>
              <a:rPr sz="1100" u="dotted" kern="0" spc="0">
                <a:solidFill>
                  <a:srgbClr val="0F2741">
                    <a:alpha val="100000"/>
                  </a:srgbClr>
                </a:solidFill>
                <a:uFill>
                  <a:solidFill>
                    <a:srgbClr val="2F2F2F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u="dotted" kern="0" spc="-30">
                <a:solidFill>
                  <a:srgbClr val="0F2741">
                    <a:alpha val="100000"/>
                  </a:srgbClr>
                </a:solidFill>
                <a:uFill>
                  <a:solidFill>
                    <a:srgbClr val="2F2F2F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13.52</a:t>
            </a:r>
            <a:r>
              <a:rPr sz="1100" u="dotted" kern="0" spc="0">
                <a:solidFill>
                  <a:srgbClr val="0F2741">
                    <a:alpha val="100000"/>
                  </a:srgbClr>
                </a:solidFill>
                <a:uFill>
                  <a:solidFill>
                    <a:srgbClr val="2F2F2F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endParaRPr lang="en-US" altLang="en-US" sz="1100"/>
          </a:p>
        </p:txBody>
      </p:sp>
      <p:sp>
        <p:nvSpPr>
          <p:cNvPr id="456" name="textbox 456"/>
          <p:cNvSpPr/>
          <p:nvPr/>
        </p:nvSpPr>
        <p:spPr>
          <a:xfrm>
            <a:off x="1667260" y="5792648"/>
            <a:ext cx="9467215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2012                 2013                 2014                  2015                 2016                 2017                  2018                 2019  </a:t>
            </a: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2020                 2021</a:t>
            </a:r>
            <a:endParaRPr lang="en-US" altLang="en-US" sz="1100"/>
          </a:p>
        </p:txBody>
      </p:sp>
      <p:sp>
        <p:nvSpPr>
          <p:cNvPr id="458" name="textbox 458"/>
          <p:cNvSpPr/>
          <p:nvPr/>
        </p:nvSpPr>
        <p:spPr>
          <a:xfrm>
            <a:off x="1025400" y="1962031"/>
            <a:ext cx="175895" cy="3796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16</a:t>
            </a:r>
            <a:endParaRPr lang="en-US" altLang="en-US" sz="1100"/>
          </a:p>
          <a:p>
            <a:pPr algn="l" rtl="0" eaLnBrk="0">
              <a:lnSpc>
                <a:spcPct val="176000"/>
              </a:lnSpc>
            </a:pPr>
            <a:endParaRPr lang="en-US" altLang="en-US" sz="1000"/>
          </a:p>
          <a:p>
            <a:pPr marL="12700" algn="l" rtl="0" eaLnBrk="0">
              <a:lnSpc>
                <a:spcPct val="85000"/>
              </a:lnSpc>
              <a:spcBef>
                <a:spcPts val="340"/>
              </a:spcBef>
            </a:pPr>
            <a:r>
              <a:rPr sz="1100" kern="0" spc="-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</a:t>
            </a:r>
            <a:endParaRPr lang="en-US" altLang="en-US" sz="1100"/>
          </a:p>
          <a:p>
            <a:pPr algn="l" rtl="0" eaLnBrk="0">
              <a:lnSpc>
                <a:spcPct val="176000"/>
              </a:lnSpc>
            </a:pPr>
            <a:endParaRPr lang="en-US" altLang="en-US" sz="1000"/>
          </a:p>
          <a:p>
            <a:pPr marL="12700" algn="l" rtl="0" eaLnBrk="0">
              <a:lnSpc>
                <a:spcPct val="85000"/>
              </a:lnSpc>
              <a:spcBef>
                <a:spcPts val="335"/>
              </a:spcBef>
            </a:pPr>
            <a:r>
              <a:rPr sz="1100" kern="0" spc="-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</a:t>
            </a:r>
            <a:endParaRPr lang="en-US" altLang="en-US" sz="1100"/>
          </a:p>
          <a:p>
            <a:pPr algn="l" rtl="0" eaLnBrk="0">
              <a:lnSpc>
                <a:spcPct val="176000"/>
              </a:lnSpc>
            </a:pPr>
            <a:endParaRPr lang="en-US" altLang="en-US" sz="1000"/>
          </a:p>
          <a:p>
            <a:pPr marL="12700" algn="l" rtl="0" eaLnBrk="0">
              <a:lnSpc>
                <a:spcPct val="85000"/>
              </a:lnSpc>
              <a:spcBef>
                <a:spcPts val="340"/>
              </a:spcBef>
            </a:pPr>
            <a:r>
              <a:rPr sz="1100" kern="0" spc="-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endParaRPr lang="en-US" altLang="en-US" sz="1100"/>
          </a:p>
          <a:p>
            <a:pPr algn="l" rtl="0" eaLnBrk="0">
              <a:lnSpc>
                <a:spcPct val="177000"/>
              </a:lnSpc>
            </a:pPr>
            <a:endParaRPr lang="en-US" altLang="en-US" sz="1000"/>
          </a:p>
          <a:p>
            <a:pPr algn="r" rtl="0" eaLnBrk="0">
              <a:lnSpc>
                <a:spcPct val="84000"/>
              </a:lnSpc>
              <a:spcBef>
                <a:spcPts val="340"/>
              </a:spcBef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1100"/>
          </a:p>
          <a:p>
            <a:pPr algn="l" rtl="0" eaLnBrk="0">
              <a:lnSpc>
                <a:spcPct val="177000"/>
              </a:lnSpc>
            </a:pPr>
            <a:endParaRPr lang="en-US" altLang="en-US" sz="1000"/>
          </a:p>
          <a:p>
            <a:pPr algn="r" rtl="0" eaLnBrk="0">
              <a:lnSpc>
                <a:spcPct val="84000"/>
              </a:lnSpc>
              <a:spcBef>
                <a:spcPts val="340"/>
              </a:spcBef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1100"/>
          </a:p>
          <a:p>
            <a:pPr algn="l" rtl="0" eaLnBrk="0">
              <a:lnSpc>
                <a:spcPct val="178000"/>
              </a:lnSpc>
            </a:pPr>
            <a:endParaRPr lang="en-US" altLang="en-US" sz="1000"/>
          </a:p>
          <a:p>
            <a:pPr marL="80645" algn="l" rtl="0" eaLnBrk="0">
              <a:lnSpc>
                <a:spcPct val="83000"/>
              </a:lnSpc>
              <a:spcBef>
                <a:spcPts val="340"/>
              </a:spcBef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1100"/>
          </a:p>
          <a:p>
            <a:pPr algn="l" rtl="0" eaLnBrk="0">
              <a:lnSpc>
                <a:spcPct val="177000"/>
              </a:lnSpc>
            </a:pPr>
            <a:endParaRPr lang="en-US" altLang="en-US" sz="1000"/>
          </a:p>
          <a:p>
            <a:pPr algn="r" rtl="0" eaLnBrk="0">
              <a:lnSpc>
                <a:spcPct val="84000"/>
              </a:lnSpc>
              <a:spcBef>
                <a:spcPts val="340"/>
              </a:spcBef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1100"/>
          </a:p>
          <a:p>
            <a:pPr algn="l" rtl="0" eaLnBrk="0">
              <a:lnSpc>
                <a:spcPct val="177000"/>
              </a:lnSpc>
            </a:pPr>
            <a:endParaRPr lang="en-US" altLang="en-US" sz="1000"/>
          </a:p>
          <a:p>
            <a:pPr algn="l" rtl="0" eaLnBrk="0">
              <a:lnSpc>
                <a:spcPct val="141000"/>
              </a:lnSpc>
            </a:pPr>
            <a:endParaRPr lang="en-US" altLang="en-US" sz="200"/>
          </a:p>
          <a:p>
            <a:pPr algn="r" rtl="0" eaLnBrk="0">
              <a:lnSpc>
                <a:spcPct val="84000"/>
              </a:lnSpc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pic>
        <p:nvPicPr>
          <p:cNvPr id="460" name="picture 4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21600000">
            <a:off x="1328166" y="5652770"/>
            <a:ext cx="10134600" cy="25400"/>
            <a:chExt cx="10134600" cy="25400"/>
          </a:xfrm>
        </p:grpSpPr>
        <p:sp>
          <p:nvSpPr>
            <p:cNvPr id="462" name="path"/>
            <p:cNvSpPr/>
            <p:nvPr/>
          </p:nvSpPr>
          <p:spPr>
            <a:xfrm>
              <a:off x="226313" y="8699"/>
              <a:ext cx="7656576" cy="9525"/>
            </a:xfrm>
            <a:custGeom>
              <a:rect l="0" t="0" r="0" b="0"/>
              <a:pathLst>
                <a:path w="12057" h="15">
                  <a:moveTo>
                    <a:pt x="885" y="7"/>
                  </a:moveTo>
                  <a:lnTo>
                    <a:pt x="0" y="7"/>
                  </a:lnTo>
                  <a:moveTo>
                    <a:pt x="2481" y="7"/>
                  </a:moveTo>
                  <a:lnTo>
                    <a:pt x="1595" y="7"/>
                  </a:lnTo>
                  <a:moveTo>
                    <a:pt x="4077" y="7"/>
                  </a:moveTo>
                  <a:lnTo>
                    <a:pt x="3192" y="7"/>
                  </a:lnTo>
                  <a:moveTo>
                    <a:pt x="5673" y="7"/>
                  </a:moveTo>
                  <a:lnTo>
                    <a:pt x="4787" y="7"/>
                  </a:lnTo>
                  <a:moveTo>
                    <a:pt x="7269" y="7"/>
                  </a:moveTo>
                  <a:lnTo>
                    <a:pt x="6384" y="7"/>
                  </a:lnTo>
                  <a:moveTo>
                    <a:pt x="8865" y="7"/>
                  </a:moveTo>
                  <a:lnTo>
                    <a:pt x="7980" y="7"/>
                  </a:lnTo>
                  <a:moveTo>
                    <a:pt x="10461" y="7"/>
                  </a:moveTo>
                  <a:lnTo>
                    <a:pt x="9576" y="7"/>
                  </a:lnTo>
                  <a:moveTo>
                    <a:pt x="12057" y="7"/>
                  </a:moveTo>
                  <a:lnTo>
                    <a:pt x="11171" y="7"/>
                  </a:lnTo>
                </a:path>
              </a:pathLst>
            </a:custGeom>
            <a:noFill/>
            <a:ln w="9525" cap="flat">
              <a:solidFill>
                <a:srgbClr val="2875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4" name="path"/>
            <p:cNvSpPr/>
            <p:nvPr/>
          </p:nvSpPr>
          <p:spPr>
            <a:xfrm>
              <a:off x="0" y="0"/>
              <a:ext cx="10134600" cy="25400"/>
            </a:xfrm>
            <a:custGeom>
              <a:rect l="0" t="0" r="0" b="0"/>
              <a:pathLst>
                <a:path w="15959" h="40">
                  <a:moveTo>
                    <a:pt x="0" y="20"/>
                  </a:moveTo>
                  <a:lnTo>
                    <a:pt x="15960" y="20"/>
                  </a:lnTo>
                </a:path>
              </a:pathLst>
            </a:custGeom>
            <a:noFill/>
            <a:ln w="25400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66" name="textbox 466"/>
          <p:cNvSpPr/>
          <p:nvPr/>
        </p:nvSpPr>
        <p:spPr>
          <a:xfrm>
            <a:off x="665251" y="6301841"/>
            <a:ext cx="1152525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描述注：</a:t>
            </a:r>
            <a:r>
              <a:rPr sz="600" b="1" kern="0" spc="1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2012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年至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21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600"/>
          </a:p>
          <a:p>
            <a:pPr marL="12700" algn="l" rtl="0" eaLnBrk="0">
              <a:lnSpc>
                <a:spcPts val="640"/>
              </a:lnSpc>
              <a:spcBef>
                <a:spcPts val="130"/>
              </a:spcBef>
            </a:pPr>
            <a:r>
              <a:rPr sz="500" b="1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来源：</a:t>
            </a:r>
            <a:r>
              <a:rPr sz="500" b="1" kern="0" spc="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500" kern="0" spc="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METI</a:t>
            </a:r>
            <a:r>
              <a:rPr sz="500" kern="0" spc="7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500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（日本）</a:t>
            </a:r>
            <a:endParaRPr lang="en-US" altLang="en-US" sz="500"/>
          </a:p>
        </p:txBody>
      </p:sp>
      <p:sp>
        <p:nvSpPr>
          <p:cNvPr id="468" name="textbox 468"/>
          <p:cNvSpPr/>
          <p:nvPr/>
        </p:nvSpPr>
        <p:spPr>
          <a:xfrm rot="16200000">
            <a:off x="249901" y="3765944"/>
            <a:ext cx="126365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4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  <a:spcBef>
                <a:spcPct val="0"/>
              </a:spcBef>
            </a:pPr>
            <a:r>
              <a:rPr sz="1100" kern="0" spc="-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销售额（十亿日元）</a:t>
            </a:r>
            <a:endParaRPr lang="en-US" altLang="en-US" sz="1100"/>
          </a:p>
        </p:txBody>
      </p:sp>
      <p:sp>
        <p:nvSpPr>
          <p:cNvPr id="470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72" name="picture 4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sp>
        <p:nvSpPr>
          <p:cNvPr id="474" name="path"/>
          <p:cNvSpPr/>
          <p:nvPr/>
        </p:nvSpPr>
        <p:spPr>
          <a:xfrm>
            <a:off x="1328927" y="2034349"/>
            <a:ext cx="10134599" cy="9525"/>
          </a:xfrm>
          <a:custGeom>
            <a:rect l="0" t="0" r="0" b="0"/>
            <a:pathLst>
              <a:path w="15959" h="15">
                <a:moveTo>
                  <a:pt x="0" y="7"/>
                </a:moveTo>
                <a:lnTo>
                  <a:pt x="15959" y="7"/>
                </a:lnTo>
              </a:path>
            </a:pathLst>
          </a:custGeom>
          <a:noFill/>
          <a:ln w="9525" cap="flat">
            <a:solidFill>
              <a:srgbClr val="2F2F2F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76" name="picture 4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478" name="textbox 478"/>
          <p:cNvSpPr/>
          <p:nvPr/>
        </p:nvSpPr>
        <p:spPr>
          <a:xfrm>
            <a:off x="5710811" y="2807215"/>
            <a:ext cx="374015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11.54</a:t>
            </a:r>
            <a:endParaRPr lang="en-US" altLang="en-US" sz="1100"/>
          </a:p>
        </p:txBody>
      </p:sp>
      <p:sp>
        <p:nvSpPr>
          <p:cNvPr id="480" name="textbox 480"/>
          <p:cNvSpPr/>
          <p:nvPr/>
        </p:nvSpPr>
        <p:spPr>
          <a:xfrm>
            <a:off x="7737704" y="2970861"/>
            <a:ext cx="374015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10.82</a:t>
            </a:r>
            <a:endParaRPr lang="en-US" altLang="en-US" sz="1100"/>
          </a:p>
        </p:txBody>
      </p:sp>
      <p:sp>
        <p:nvSpPr>
          <p:cNvPr id="482" name="textbox 482"/>
          <p:cNvSpPr/>
          <p:nvPr/>
        </p:nvSpPr>
        <p:spPr>
          <a:xfrm>
            <a:off x="8751419" y="3095448"/>
            <a:ext cx="37337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10.27</a:t>
            </a:r>
            <a:endParaRPr lang="en-US" altLang="en-US" sz="1100"/>
          </a:p>
        </p:txBody>
      </p:sp>
      <p:sp>
        <p:nvSpPr>
          <p:cNvPr id="484" name="textbox 484"/>
          <p:cNvSpPr/>
          <p:nvPr/>
        </p:nvSpPr>
        <p:spPr>
          <a:xfrm>
            <a:off x="2670151" y="2496897"/>
            <a:ext cx="37337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12.91</a:t>
            </a:r>
            <a:endParaRPr lang="en-US" altLang="en-US" sz="1100"/>
          </a:p>
        </p:txBody>
      </p:sp>
      <p:sp>
        <p:nvSpPr>
          <p:cNvPr id="486" name="textbox 486"/>
          <p:cNvSpPr/>
          <p:nvPr/>
        </p:nvSpPr>
        <p:spPr>
          <a:xfrm>
            <a:off x="3683611" y="2637613"/>
            <a:ext cx="37337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12.29</a:t>
            </a:r>
            <a:endParaRPr lang="en-US" altLang="en-US" sz="1100"/>
          </a:p>
        </p:txBody>
      </p:sp>
      <p:sp>
        <p:nvSpPr>
          <p:cNvPr id="488" name="textbox 488"/>
          <p:cNvSpPr/>
          <p:nvPr/>
        </p:nvSpPr>
        <p:spPr>
          <a:xfrm>
            <a:off x="6724245" y="2830272"/>
            <a:ext cx="37337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11.44</a:t>
            </a:r>
            <a:endParaRPr lang="en-US" altLang="en-US" sz="1100"/>
          </a:p>
        </p:txBody>
      </p:sp>
      <p:sp>
        <p:nvSpPr>
          <p:cNvPr id="490" name="textbox 490"/>
          <p:cNvSpPr/>
          <p:nvPr/>
        </p:nvSpPr>
        <p:spPr>
          <a:xfrm>
            <a:off x="4697071" y="2891613"/>
            <a:ext cx="37337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11.17</a:t>
            </a:r>
            <a:endParaRPr lang="en-US" altLang="en-US" sz="1100"/>
          </a:p>
        </p:txBody>
      </p:sp>
      <p:sp>
        <p:nvSpPr>
          <p:cNvPr id="492" name="textbox 492"/>
          <p:cNvSpPr/>
          <p:nvPr/>
        </p:nvSpPr>
        <p:spPr>
          <a:xfrm>
            <a:off x="10812028" y="3503991"/>
            <a:ext cx="299084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4000"/>
              </a:lnSpc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8.47</a:t>
            </a:r>
            <a:endParaRPr lang="en-US" altLang="en-US" sz="1100"/>
          </a:p>
        </p:txBody>
      </p:sp>
      <p:sp>
        <p:nvSpPr>
          <p:cNvPr id="494" name="textbox 494"/>
          <p:cNvSpPr/>
          <p:nvPr/>
        </p:nvSpPr>
        <p:spPr>
          <a:xfrm>
            <a:off x="9839324" y="3474850"/>
            <a:ext cx="217170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84000"/>
              </a:lnSpc>
            </a:pPr>
            <a:r>
              <a:rPr sz="11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8.6</a:t>
            </a:r>
            <a:endParaRPr lang="en-US" altLang="en-US" sz="1100"/>
          </a:p>
        </p:txBody>
      </p:sp>
      <p:sp>
        <p:nvSpPr>
          <p:cNvPr id="496" name="path"/>
          <p:cNvSpPr/>
          <p:nvPr/>
        </p:nvSpPr>
        <p:spPr>
          <a:xfrm>
            <a:off x="7635240" y="3207829"/>
            <a:ext cx="562356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8" name="path"/>
          <p:cNvSpPr/>
          <p:nvPr/>
        </p:nvSpPr>
        <p:spPr>
          <a:xfrm>
            <a:off x="8648700" y="3332797"/>
            <a:ext cx="562356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0" name="rect"/>
          <p:cNvSpPr/>
          <p:nvPr/>
        </p:nvSpPr>
        <p:spPr>
          <a:xfrm>
            <a:off x="1554480" y="2596705"/>
            <a:ext cx="562356" cy="9525"/>
          </a:xfrm>
          <a:prstGeom prst="rect">
            <a:avLst/>
          </a:prstGeom>
          <a:solidFill>
            <a:srgbClr val="2875D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2" name="path"/>
          <p:cNvSpPr/>
          <p:nvPr/>
        </p:nvSpPr>
        <p:spPr>
          <a:xfrm>
            <a:off x="4594859" y="3128581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4" name="path"/>
          <p:cNvSpPr/>
          <p:nvPr/>
        </p:nvSpPr>
        <p:spPr>
          <a:xfrm>
            <a:off x="3581400" y="2874073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6" name="path"/>
          <p:cNvSpPr/>
          <p:nvPr/>
        </p:nvSpPr>
        <p:spPr>
          <a:xfrm>
            <a:off x="2567939" y="2733865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8" name="path"/>
          <p:cNvSpPr/>
          <p:nvPr/>
        </p:nvSpPr>
        <p:spPr>
          <a:xfrm>
            <a:off x="6621780" y="3067621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0" name="path"/>
          <p:cNvSpPr/>
          <p:nvPr/>
        </p:nvSpPr>
        <p:spPr>
          <a:xfrm>
            <a:off x="5608320" y="3044761"/>
            <a:ext cx="562355" cy="9525"/>
          </a:xfrm>
          <a:custGeom>
            <a:rect l="0" t="0" r="0" b="0"/>
            <a:pathLst>
              <a:path w="885" h="15">
                <a:moveTo>
                  <a:pt x="0" y="7"/>
                </a:moveTo>
                <a:lnTo>
                  <a:pt x="885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" name="picture 5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14" name="table 514"/>
          <p:cNvGraphicFramePr>
            <a:graphicFrameLocks noGrp="1"/>
          </p:cNvGraphicFramePr>
          <p:nvPr/>
        </p:nvGraphicFramePr>
        <p:xfrm>
          <a:off x="2348293" y="2474976"/>
          <a:ext cx="8999221" cy="3416300"/>
        </p:xfrm>
        <a:graphic>
          <a:graphicData uri="http://schemas.openxmlformats.org/drawingml/2006/table">
            <a:tbl>
              <a:tblPr/>
              <a:tblGrid>
                <a:gridCol w="1127760"/>
                <a:gridCol w="1123315"/>
                <a:gridCol w="1124585"/>
                <a:gridCol w="1123315"/>
                <a:gridCol w="1124585"/>
                <a:gridCol w="1123315"/>
                <a:gridCol w="1123315"/>
                <a:gridCol w="1129030"/>
              </a:tblGrid>
              <a:tr h="3416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516" name="picture 5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28343" y="2551176"/>
            <a:ext cx="8859012" cy="3264407"/>
          </a:xfrm>
          <a:prstGeom prst="rect">
            <a:avLst/>
          </a:prstGeom>
        </p:spPr>
      </p:pic>
      <p:graphicFrame>
        <p:nvGraphicFramePr>
          <p:cNvPr id="518" name="table 518"/>
          <p:cNvGraphicFramePr>
            <a:graphicFrameLocks noGrp="1"/>
          </p:cNvGraphicFramePr>
          <p:nvPr/>
        </p:nvGraphicFramePr>
        <p:xfrm>
          <a:off x="1223581" y="2474976"/>
          <a:ext cx="8868409" cy="3416300"/>
        </p:xfrm>
        <a:graphic>
          <a:graphicData uri="http://schemas.openxmlformats.org/drawingml/2006/table">
            <a:tbl>
              <a:tblPr/>
              <a:tblGrid>
                <a:gridCol w="118110"/>
                <a:gridCol w="168910"/>
                <a:gridCol w="107950"/>
                <a:gridCol w="316229"/>
                <a:gridCol w="986789"/>
                <a:gridCol w="1352550"/>
                <a:gridCol w="5817869"/>
              </a:tblGrid>
              <a:tr h="267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11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200"/>
                    </a:p>
                    <a:p>
                      <a:pPr marL="112395" algn="l" rtl="0" eaLnBrk="0">
                        <a:lnSpc>
                          <a:spcPct val="73000"/>
                        </a:lnSpc>
                      </a:pPr>
                      <a:r>
                        <a:rPr sz="1000" kern="0" spc="4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136.63</a:t>
                      </a: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41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8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8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8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8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8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8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8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4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300"/>
                    </a:p>
                    <a:p>
                      <a:pPr marL="118745" algn="l" rtl="0" eaLnBrk="0">
                        <a:lnSpc>
                          <a:spcPct val="66000"/>
                        </a:lnSpc>
                        <a:spcBef>
                          <a:spcPct val="0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77.02</a:t>
                      </a:r>
                      <a:endParaRPr lang="en-US" altLang="en-US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43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en-US" altLang="en-US" sz="200"/>
                    </a:p>
                    <a:p>
                      <a:pPr marL="100965" algn="l" rtl="0" eaLnBrk="0">
                        <a:lnSpc>
                          <a:spcPct val="66000"/>
                        </a:lnSpc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76.17</a:t>
                      </a:r>
                      <a:endParaRPr lang="en-US" altLang="en-US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98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22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300"/>
                    </a:p>
                    <a:p>
                      <a:pPr marL="83820" algn="l" rtl="0" eaLnBrk="0">
                        <a:lnSpc>
                          <a:spcPct val="73000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31 .59</a:t>
                      </a: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98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7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300"/>
                    </a:p>
                    <a:p>
                      <a:pPr marL="124460" algn="l" rtl="0" eaLnBrk="0">
                        <a:lnSpc>
                          <a:spcPct val="66000"/>
                        </a:lnSpc>
                      </a:pPr>
                      <a:r>
                        <a:rPr sz="1100" kern="0" spc="-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18.98</a:t>
                      </a:r>
                      <a:endParaRPr lang="en-US" altLang="en-US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7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9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9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9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9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9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9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9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90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en-US" altLang="en-US" sz="200"/>
                    </a:p>
                    <a:p>
                      <a:pPr algn="r" rtl="0" eaLnBrk="0">
                        <a:lnSpc>
                          <a:spcPct val="81000"/>
                        </a:lnSpc>
                        <a:spcBef>
                          <a:spcPct val="0"/>
                        </a:spcBef>
                      </a:pPr>
                      <a:r>
                        <a:rPr sz="900" kern="0" spc="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14.28</a:t>
                      </a: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11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40"/>
                        </a:lnSpc>
                      </a:pP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90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300"/>
                    </a:p>
                    <a:p>
                      <a:pPr marL="108585" algn="l" rtl="0" eaLnBrk="0">
                        <a:lnSpc>
                          <a:spcPts val="82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6.27</a:t>
                      </a:r>
                      <a:endParaRPr lang="en-US" altLang="en-US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00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25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300"/>
                    </a:p>
                    <a:p>
                      <a:pPr marL="104775" algn="l" rtl="0" eaLnBrk="0">
                        <a:lnSpc>
                          <a:spcPts val="820"/>
                        </a:lnSpc>
                        <a:spcBef>
                          <a:spcPct val="0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6.14</a:t>
                      </a:r>
                      <a:endParaRPr lang="en-US" altLang="en-US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4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74930" algn="l" rtl="0" eaLnBrk="0">
                        <a:lnSpc>
                          <a:spcPts val="820"/>
                        </a:lnSpc>
                      </a:pPr>
                      <a:r>
                        <a:rPr sz="1100" kern="0" spc="1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4.92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20" name="textbox 520"/>
          <p:cNvSpPr/>
          <p:nvPr/>
        </p:nvSpPr>
        <p:spPr>
          <a:xfrm>
            <a:off x="578907" y="473818"/>
            <a:ext cx="10898505" cy="1004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23495" algn="l" rtl="0" eaLnBrk="0">
              <a:lnSpc>
                <a:spcPct val="98000"/>
              </a:lnSpc>
            </a:pPr>
            <a:r>
              <a:rPr sz="2100" kern="0" spc="4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2021年日本化妆品出口额（按地</a:t>
            </a:r>
            <a:r>
              <a:rPr sz="2100" kern="0" spc="3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区）（单位：</a:t>
            </a:r>
            <a:r>
              <a:rPr sz="2100" kern="0" spc="62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100" kern="0" spc="3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十亿日元）</a:t>
            </a:r>
            <a:endParaRPr lang="en-US" altLang="en-US" sz="2100"/>
          </a:p>
          <a:p>
            <a:pPr algn="l" rtl="0" eaLnBrk="0">
              <a:lnSpc>
                <a:spcPct val="100000"/>
              </a:lnSpc>
            </a:pPr>
            <a:endParaRPr lang="en-US" altLang="en-US" sz="12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12700" indent="5715" algn="l" rtl="0" eaLnBrk="0">
              <a:lnSpc>
                <a:spcPct val="105000"/>
              </a:lnSpc>
            </a:pPr>
            <a:r>
              <a:rPr sz="1500" kern="0" spc="9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2021</a:t>
            </a:r>
            <a:r>
              <a:rPr sz="1500" kern="0" spc="9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年，日本向中国出口化妆品价值约</a:t>
            </a:r>
            <a:r>
              <a:rPr sz="1500" kern="0" spc="9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3940</a:t>
            </a:r>
            <a:r>
              <a:rPr sz="1500" kern="0" spc="9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亿日元，中国是日本美容产品最重要的贸易伙伴。当年日本</a:t>
            </a:r>
            <a:r>
              <a:rPr sz="1500" kern="0" spc="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化妆品出口总额超</a:t>
            </a:r>
            <a:r>
              <a:rPr sz="15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</a:t>
            </a:r>
            <a:r>
              <a:rPr sz="1500" kern="0" spc="8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7900</a:t>
            </a:r>
            <a:r>
              <a:rPr sz="1500" kern="0" spc="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亿日元，周边地区是主</a:t>
            </a:r>
            <a:r>
              <a:rPr sz="15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要进口地。</a:t>
            </a:r>
            <a:endParaRPr lang="en-US" altLang="en-US" sz="1500"/>
          </a:p>
        </p:txBody>
      </p:sp>
      <p:sp>
        <p:nvSpPr>
          <p:cNvPr id="522" name="textbox 522"/>
          <p:cNvSpPr/>
          <p:nvPr/>
        </p:nvSpPr>
        <p:spPr>
          <a:xfrm>
            <a:off x="654202" y="2557056"/>
            <a:ext cx="433705" cy="3226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163830" algn="l" rtl="0" eaLnBrk="0">
              <a:lnSpc>
                <a:spcPct val="89000"/>
              </a:lnSpc>
            </a:pPr>
            <a:r>
              <a:rPr sz="1000" kern="0" spc="-1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</a:t>
            </a: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r" rtl="0" eaLnBrk="0">
              <a:lnSpc>
                <a:spcPct val="89000"/>
              </a:lnSpc>
              <a:spcBef>
                <a:spcPts val="305"/>
              </a:spcBef>
            </a:pP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香港</a:t>
            </a: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marL="151765" algn="l" rtl="0" eaLnBrk="0">
              <a:lnSpc>
                <a:spcPct val="89000"/>
              </a:lnSpc>
              <a:spcBef>
                <a:spcPts val="305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韩国</a:t>
            </a: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marL="12700" algn="l" rtl="0" eaLnBrk="0">
              <a:lnSpc>
                <a:spcPct val="89000"/>
              </a:lnSpc>
              <a:spcBef>
                <a:spcPts val="300"/>
              </a:spcBef>
            </a:pPr>
            <a:r>
              <a:rPr sz="1000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新加坡</a:t>
            </a: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r" rtl="0" eaLnBrk="0">
              <a:lnSpc>
                <a:spcPct val="89000"/>
              </a:lnSpc>
              <a:spcBef>
                <a:spcPts val="300"/>
              </a:spcBef>
            </a:pP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台湾</a:t>
            </a:r>
            <a:endParaRPr lang="en-US" altLang="en-US" sz="1000"/>
          </a:p>
          <a:p>
            <a:pPr algn="r" rtl="0" eaLnBrk="0">
              <a:lnSpc>
                <a:spcPct val="88000"/>
              </a:lnSpc>
              <a:spcBef>
                <a:spcPts val="1530"/>
              </a:spcBef>
            </a:pPr>
            <a:r>
              <a:rPr sz="1100" kern="0" spc="-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美国</a:t>
            </a:r>
            <a:endParaRPr lang="en-US" altLang="en-US" sz="11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algn="r" rtl="0" eaLnBrk="0">
              <a:lnSpc>
                <a:spcPct val="83000"/>
              </a:lnSpc>
              <a:spcBef>
                <a:spcPts val="305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越南</a:t>
            </a: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1000"/>
          </a:p>
          <a:p>
            <a:pPr marL="151130" algn="l" rtl="0" eaLnBrk="0">
              <a:lnSpc>
                <a:spcPct val="83000"/>
              </a:lnSpc>
              <a:spcBef>
                <a:spcPts val="305"/>
              </a:spcBef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德国</a:t>
            </a: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1000"/>
          </a:p>
          <a:p>
            <a:pPr marL="151130" algn="l" rtl="0" eaLnBrk="0">
              <a:lnSpc>
                <a:spcPct val="83000"/>
              </a:lnSpc>
              <a:spcBef>
                <a:spcPts val="300"/>
              </a:spcBef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泰国</a:t>
            </a: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1000"/>
          </a:p>
          <a:p>
            <a:pPr algn="l" rtl="0" eaLnBrk="0">
              <a:lnSpc>
                <a:spcPct val="126000"/>
              </a:lnSpc>
            </a:pPr>
            <a:endParaRPr lang="en-US" altLang="en-US" sz="200"/>
          </a:p>
          <a:p>
            <a:pPr marL="153670" algn="l" rtl="0" eaLnBrk="0">
              <a:lnSpc>
                <a:spcPct val="83000"/>
              </a:lnSpc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法国</a:t>
            </a:r>
            <a:endParaRPr lang="en-US" altLang="en-US" sz="1000"/>
          </a:p>
        </p:txBody>
      </p:sp>
      <p:sp>
        <p:nvSpPr>
          <p:cNvPr id="524" name="textbox 524"/>
          <p:cNvSpPr/>
          <p:nvPr/>
        </p:nvSpPr>
        <p:spPr>
          <a:xfrm>
            <a:off x="5242530" y="1806216"/>
            <a:ext cx="1736725" cy="518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5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出口额</a:t>
            </a:r>
            <a:r>
              <a:rPr sz="1500" kern="0" spc="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5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(十亿日元)</a:t>
            </a:r>
            <a:endParaRPr lang="en-US" altLang="en-US" sz="1500"/>
          </a:p>
          <a:p>
            <a:pPr algn="l" rtl="0" eaLnBrk="0">
              <a:lnSpc>
                <a:spcPct val="100000"/>
              </a:lnSpc>
            </a:pPr>
            <a:endParaRPr lang="en-US" altLang="en-US" sz="1200"/>
          </a:p>
          <a:p>
            <a:pPr algn="l" rtl="0" eaLnBrk="0">
              <a:lnSpc>
                <a:spcPct val="11000"/>
              </a:lnSpc>
            </a:pPr>
            <a:endParaRPr lang="en-US" altLang="en-US" sz="100"/>
          </a:p>
          <a:p>
            <a:pPr algn="r" rtl="0" eaLnBrk="0">
              <a:lnSpc>
                <a:spcPct val="73000"/>
              </a:lnSpc>
            </a:pP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200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250</a:t>
            </a:r>
            <a:endParaRPr lang="en-US" altLang="en-US" sz="1000"/>
          </a:p>
        </p:txBody>
      </p:sp>
      <p:pic>
        <p:nvPicPr>
          <p:cNvPr id="526" name="picture 5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528" name="textbox 528"/>
          <p:cNvSpPr/>
          <p:nvPr/>
        </p:nvSpPr>
        <p:spPr>
          <a:xfrm>
            <a:off x="665327" y="6301841"/>
            <a:ext cx="1548764" cy="251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</a:t>
            </a:r>
            <a:r>
              <a:rPr sz="600" kern="0" spc="-4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1</a:t>
            </a:r>
            <a:r>
              <a:rPr sz="600" kern="0" spc="-4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600"/>
          </a:p>
          <a:p>
            <a:pPr algn="l" rtl="0" eaLnBrk="0">
              <a:lnSpc>
                <a:spcPct val="105000"/>
              </a:lnSpc>
            </a:pPr>
            <a:endParaRPr lang="en-US" altLang="en-US" sz="3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资料来源：</a:t>
            </a:r>
            <a:r>
              <a:rPr sz="600" b="1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日本海关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；西日本化妆品工业协会</a:t>
            </a:r>
            <a:endParaRPr lang="en-US" altLang="en-US" sz="600"/>
          </a:p>
        </p:txBody>
      </p:sp>
      <p:sp>
        <p:nvSpPr>
          <p:cNvPr id="530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32" name="picture 5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89024" y="2201062"/>
            <a:ext cx="1239532" cy="110756"/>
          </a:xfrm>
          <a:prstGeom prst="rect">
            <a:avLst/>
          </a:prstGeom>
        </p:spPr>
      </p:pic>
      <p:pic>
        <p:nvPicPr>
          <p:cNvPr id="534" name="picture 53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536" name="picture 53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538" name="textbox 538"/>
          <p:cNvSpPr/>
          <p:nvPr/>
        </p:nvSpPr>
        <p:spPr>
          <a:xfrm>
            <a:off x="10156969" y="2580797"/>
            <a:ext cx="462280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394.18</a:t>
            </a:r>
            <a:endParaRPr lang="en-US" altLang="en-US" sz="1100"/>
          </a:p>
        </p:txBody>
      </p:sp>
      <p:sp>
        <p:nvSpPr>
          <p:cNvPr id="540" name="textbox 540"/>
          <p:cNvSpPr/>
          <p:nvPr/>
        </p:nvSpPr>
        <p:spPr>
          <a:xfrm>
            <a:off x="11213038" y="2188362"/>
            <a:ext cx="26162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450</a:t>
            </a:r>
            <a:endParaRPr lang="en-US" altLang="en-US" sz="1100"/>
          </a:p>
        </p:txBody>
      </p:sp>
      <p:sp>
        <p:nvSpPr>
          <p:cNvPr id="542" name="textbox 542"/>
          <p:cNvSpPr/>
          <p:nvPr/>
        </p:nvSpPr>
        <p:spPr>
          <a:xfrm>
            <a:off x="10087606" y="2188362"/>
            <a:ext cx="259715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-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400</a:t>
            </a:r>
            <a:endParaRPr lang="en-US" altLang="en-US" sz="1100"/>
          </a:p>
        </p:txBody>
      </p:sp>
      <p:sp>
        <p:nvSpPr>
          <p:cNvPr id="544" name="textbox 544"/>
          <p:cNvSpPr/>
          <p:nvPr/>
        </p:nvSpPr>
        <p:spPr>
          <a:xfrm>
            <a:off x="8969319" y="2188362"/>
            <a:ext cx="257175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350</a:t>
            </a:r>
            <a:endParaRPr lang="en-US" altLang="en-US" sz="1000"/>
          </a:p>
        </p:txBody>
      </p:sp>
      <p:sp>
        <p:nvSpPr>
          <p:cNvPr id="546" name="textbox 546"/>
          <p:cNvSpPr/>
          <p:nvPr/>
        </p:nvSpPr>
        <p:spPr>
          <a:xfrm>
            <a:off x="7843887" y="2188362"/>
            <a:ext cx="25590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300</a:t>
            </a:r>
            <a:endParaRPr lang="en-US" altLang="en-US" sz="1000"/>
          </a:p>
        </p:txBody>
      </p:sp>
      <p:sp>
        <p:nvSpPr>
          <p:cNvPr id="548" name="textbox 548"/>
          <p:cNvSpPr/>
          <p:nvPr/>
        </p:nvSpPr>
        <p:spPr>
          <a:xfrm>
            <a:off x="4479497" y="2188362"/>
            <a:ext cx="24955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150</a:t>
            </a:r>
            <a:endParaRPr lang="en-US" altLang="en-US" sz="1000"/>
          </a:p>
        </p:txBody>
      </p:sp>
      <p:sp>
        <p:nvSpPr>
          <p:cNvPr id="550" name="textbox 550"/>
          <p:cNvSpPr/>
          <p:nvPr/>
        </p:nvSpPr>
        <p:spPr>
          <a:xfrm>
            <a:off x="3356131" y="2188362"/>
            <a:ext cx="248284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100</a:t>
            </a:r>
            <a:endParaRPr lang="en-US" altLang="en-US" sz="1000"/>
          </a:p>
        </p:txBody>
      </p:sp>
      <p:pic>
        <p:nvPicPr>
          <p:cNvPr id="552" name="picture 55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228343" y="5621845"/>
            <a:ext cx="116014" cy="198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54" name="table 554"/>
          <p:cNvGraphicFramePr>
            <a:graphicFrameLocks noGrp="1"/>
          </p:cNvGraphicFramePr>
          <p:nvPr/>
        </p:nvGraphicFramePr>
        <p:xfrm>
          <a:off x="1426463" y="2038921"/>
          <a:ext cx="10036809" cy="3017520"/>
        </p:xfrm>
        <a:graphic>
          <a:graphicData uri="http://schemas.openxmlformats.org/drawingml/2006/table">
            <a:tbl>
              <a:tblPr/>
              <a:tblGrid>
                <a:gridCol w="10036809"/>
              </a:tblGrid>
              <a:tr h="606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19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19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19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51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F2F2F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56" name="picture 5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48967" y="2253996"/>
            <a:ext cx="9590532" cy="3400043"/>
          </a:xfrm>
          <a:prstGeom prst="rect">
            <a:avLst/>
          </a:prstGeom>
        </p:spPr>
      </p:pic>
      <p:sp>
        <p:nvSpPr>
          <p:cNvPr id="558" name="path"/>
          <p:cNvSpPr/>
          <p:nvPr/>
        </p:nvSpPr>
        <p:spPr>
          <a:xfrm>
            <a:off x="5658421" y="2890837"/>
            <a:ext cx="567309" cy="2763202"/>
          </a:xfrm>
          <a:custGeom>
            <a:rect l="0" t="0" r="0" b="0"/>
            <a:pathLst>
              <a:path w="893" h="4351">
                <a:moveTo>
                  <a:pt x="7" y="7"/>
                </a:moveTo>
                <a:lnTo>
                  <a:pt x="885" y="7"/>
                </a:lnTo>
                <a:lnTo>
                  <a:pt x="885" y="4351"/>
                </a:lnTo>
                <a:moveTo>
                  <a:pt x="7" y="4351"/>
                </a:moveTo>
                <a:lnTo>
                  <a:pt x="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0" name="path"/>
          <p:cNvSpPr/>
          <p:nvPr/>
        </p:nvSpPr>
        <p:spPr>
          <a:xfrm>
            <a:off x="6662737" y="2688145"/>
            <a:ext cx="562547" cy="2965894"/>
          </a:xfrm>
          <a:custGeom>
            <a:rect l="0" t="0" r="0" b="0"/>
            <a:pathLst>
              <a:path w="885" h="4670">
                <a:moveTo>
                  <a:pt x="7" y="7"/>
                </a:moveTo>
                <a:lnTo>
                  <a:pt x="885" y="7"/>
                </a:lnTo>
                <a:moveTo>
                  <a:pt x="7" y="4670"/>
                </a:moveTo>
                <a:lnTo>
                  <a:pt x="7" y="7"/>
                </a:lnTo>
              </a:path>
            </a:pathLst>
          </a:custGeom>
          <a:noFill/>
          <a:ln w="9525" cap="flat">
            <a:solidFill>
              <a:srgbClr val="2875D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62" name="table 562"/>
          <p:cNvGraphicFramePr>
            <a:graphicFrameLocks noGrp="1"/>
          </p:cNvGraphicFramePr>
          <p:nvPr/>
        </p:nvGraphicFramePr>
        <p:xfrm>
          <a:off x="1425701" y="2223896"/>
          <a:ext cx="10036811" cy="3443604"/>
        </p:xfrm>
        <a:graphic>
          <a:graphicData uri="http://schemas.openxmlformats.org/drawingml/2006/table">
            <a:tbl>
              <a:tblPr/>
              <a:tblGrid>
                <a:gridCol w="223519"/>
                <a:gridCol w="557530"/>
                <a:gridCol w="446405"/>
                <a:gridCol w="557530"/>
                <a:gridCol w="445134"/>
                <a:gridCol w="558165"/>
                <a:gridCol w="446405"/>
                <a:gridCol w="557530"/>
                <a:gridCol w="1226185"/>
                <a:gridCol w="781050"/>
                <a:gridCol w="446405"/>
                <a:gridCol w="557530"/>
                <a:gridCol w="445134"/>
                <a:gridCol w="558165"/>
                <a:gridCol w="446405"/>
                <a:gridCol w="557530"/>
                <a:gridCol w="445134"/>
                <a:gridCol w="557530"/>
                <a:gridCol w="223519"/>
              </a:tblGrid>
              <a:tr h="0">
                <a:tc rowSpan="6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marL="331470" algn="l" rtl="0" eaLnBrk="0">
                        <a:lnSpc>
                          <a:spcPct val="68000"/>
                        </a:lnSpc>
                        <a:spcBef>
                          <a:spcPct val="0"/>
                        </a:spcBef>
                      </a:pPr>
                      <a:r>
                        <a:rPr sz="10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192.1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6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6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  <a:p>
                      <a:pPr marL="100330" algn="l" rtl="0" eaLnBrk="0">
                        <a:lnSpc>
                          <a:spcPct val="6600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214.9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548640" algn="l" rtl="0" eaLnBrk="0">
                        <a:lnSpc>
                          <a:spcPct val="73000"/>
                        </a:lnSpc>
                      </a:pPr>
                      <a:r>
                        <a:rPr sz="1000" kern="0" spc="2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217.1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101600" algn="l" rtl="0" eaLnBrk="0">
                        <a:lnSpc>
                          <a:spcPct val="73000"/>
                        </a:lnSpc>
                      </a:pPr>
                      <a:r>
                        <a:rPr sz="1000" kern="0" spc="2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238.1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marL="546735" algn="l" rtl="0" eaLnBrk="0">
                        <a:lnSpc>
                          <a:spcPts val="82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229.2</a:t>
                      </a:r>
                      <a:endParaRPr lang="en-US" altLang="en-US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000"/>
                        </a:lnSpc>
                      </a:pPr>
                      <a:endParaRPr lang="en-US" altLang="en-US" sz="1000"/>
                    </a:p>
                    <a:p>
                      <a:pPr marL="323850" algn="l" rtl="0" eaLnBrk="0">
                        <a:lnSpc>
                          <a:spcPct val="68000"/>
                        </a:lnSpc>
                        <a:spcBef>
                          <a:spcPts val="5"/>
                        </a:spcBef>
                      </a:pPr>
                      <a:r>
                        <a:rPr sz="1000" kern="0" spc="2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246.1</a:t>
                      </a: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100965" algn="l" rtl="0" eaLnBrk="0">
                        <a:lnSpc>
                          <a:spcPts val="870"/>
                        </a:lnSpc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265.6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/>
                    </a:p>
                    <a:p>
                      <a:pPr marL="102235" algn="l" rtl="0" eaLnBrk="0">
                        <a:lnSpc>
                          <a:spcPct val="66000"/>
                        </a:lnSpc>
                        <a:spcBef>
                          <a:spcPct val="0"/>
                        </a:spcBef>
                      </a:pPr>
                      <a:r>
                        <a:rPr sz="1100" kern="0" spc="0">
                          <a:solidFill>
                            <a:srgbClr val="0F2741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249.5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870"/>
                        </a:lnSpc>
                      </a:pPr>
                      <a:endParaRPr lang="en-US" altLang="en-US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7475"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3675"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160"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3364"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0354">
                <a:tc gridSpan="3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247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2875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64" name="textbox 564"/>
          <p:cNvSpPr/>
          <p:nvPr/>
        </p:nvSpPr>
        <p:spPr>
          <a:xfrm>
            <a:off x="590215" y="473818"/>
            <a:ext cx="10314940" cy="742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100" kern="0" spc="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2012-2021年日本化妆品进口额（单位：十亿日元）</a:t>
            </a:r>
            <a:endParaRPr lang="en-US" altLang="en-US" sz="21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marL="61595" algn="l" rtl="0" eaLnBrk="0">
              <a:lnSpc>
                <a:spcPts val="1845"/>
              </a:lnSpc>
              <a:spcBef>
                <a:spcPts val="5"/>
              </a:spcBef>
            </a:pPr>
            <a:r>
              <a:rPr sz="1500" kern="0" spc="8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2021年，日本化妆品进口额约为2754亿日元。近年来化妆品进口呈上升趋势，主要供应国为</a:t>
            </a:r>
            <a:r>
              <a:rPr sz="1500" b="1" kern="0" spc="8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法国、</a:t>
            </a:r>
            <a:r>
              <a:rPr sz="1500" b="1" kern="0" spc="70">
                <a:solidFill>
                  <a:srgbClr val="0077D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美国、泰国</a:t>
            </a:r>
            <a:r>
              <a:rPr sz="1500" kern="0" spc="7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等。</a:t>
            </a:r>
            <a:endParaRPr lang="en-US" altLang="en-US" sz="1500"/>
          </a:p>
        </p:txBody>
      </p:sp>
      <p:sp>
        <p:nvSpPr>
          <p:cNvPr id="566" name="textbox 566"/>
          <p:cNvSpPr/>
          <p:nvPr/>
        </p:nvSpPr>
        <p:spPr>
          <a:xfrm>
            <a:off x="1760230" y="5777261"/>
            <a:ext cx="9347200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2012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2013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2014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2015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2016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2017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2018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2019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2020</a:t>
            </a:r>
            <a:r>
              <a:rPr sz="10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10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000" kern="0" spc="5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2021</a:t>
            </a:r>
            <a:endParaRPr lang="en-US" altLang="en-US" sz="1000"/>
          </a:p>
        </p:txBody>
      </p:sp>
      <p:sp>
        <p:nvSpPr>
          <p:cNvPr id="568" name="textbox 568"/>
          <p:cNvSpPr/>
          <p:nvPr/>
        </p:nvSpPr>
        <p:spPr>
          <a:xfrm>
            <a:off x="1031462" y="1967611"/>
            <a:ext cx="257809" cy="2534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3335" algn="l" rtl="0" eaLnBrk="0">
              <a:lnSpc>
                <a:spcPct val="73000"/>
              </a:lnSpc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300</a:t>
            </a:r>
            <a:endParaRPr lang="en-US" altLang="en-US" sz="1000"/>
          </a:p>
          <a:p>
            <a:pPr algn="l" rtl="0" eaLnBrk="0">
              <a:lnSpc>
                <a:spcPct val="148000"/>
              </a:lnSpc>
            </a:pPr>
            <a:endParaRPr lang="en-US" altLang="en-US" sz="1000"/>
          </a:p>
          <a:p>
            <a:pPr algn="l" rtl="0" eaLnBrk="0">
              <a:lnSpc>
                <a:spcPct val="149000"/>
              </a:lnSpc>
            </a:pPr>
            <a:endParaRPr lang="en-US" altLang="en-US" sz="1000"/>
          </a:p>
          <a:p>
            <a:pPr marL="13335" algn="l" rtl="0" eaLnBrk="0">
              <a:lnSpc>
                <a:spcPct val="73000"/>
              </a:lnSpc>
              <a:spcBef>
                <a:spcPts val="30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250</a:t>
            </a:r>
            <a:endParaRPr lang="en-US" altLang="en-US" sz="1000"/>
          </a:p>
          <a:p>
            <a:pPr algn="l" rtl="0" eaLnBrk="0">
              <a:lnSpc>
                <a:spcPct val="147000"/>
              </a:lnSpc>
            </a:pPr>
            <a:endParaRPr lang="en-US" altLang="en-US" sz="1000"/>
          </a:p>
          <a:p>
            <a:pPr algn="l" rtl="0" eaLnBrk="0">
              <a:lnSpc>
                <a:spcPct val="148000"/>
              </a:lnSpc>
            </a:pPr>
            <a:endParaRPr lang="en-US" altLang="en-US" sz="1000"/>
          </a:p>
          <a:p>
            <a:pPr marL="12700" algn="l" rtl="0" eaLnBrk="0">
              <a:lnSpc>
                <a:spcPct val="68000"/>
              </a:lnSpc>
              <a:spcBef>
                <a:spcPts val="310"/>
              </a:spcBef>
            </a:pPr>
            <a:r>
              <a:rPr sz="1000" kern="0" spc="4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200</a:t>
            </a: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marL="18415" algn="l" rtl="0" eaLnBrk="0">
              <a:lnSpc>
                <a:spcPct val="73000"/>
              </a:lnSpc>
              <a:spcBef>
                <a:spcPts val="300"/>
              </a:spcBef>
            </a:pPr>
            <a:r>
              <a:rPr sz="1000" kern="0" spc="3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150</a:t>
            </a:r>
            <a:endParaRPr lang="en-US" altLang="en-US" sz="1000"/>
          </a:p>
          <a:p>
            <a:pPr algn="l" rtl="0" eaLnBrk="0">
              <a:lnSpc>
                <a:spcPct val="147000"/>
              </a:lnSpc>
            </a:pPr>
            <a:endParaRPr lang="en-US" altLang="en-US" sz="1000"/>
          </a:p>
          <a:p>
            <a:pPr algn="l" rtl="0" eaLnBrk="0">
              <a:lnSpc>
                <a:spcPct val="148000"/>
              </a:lnSpc>
            </a:pPr>
            <a:endParaRPr lang="en-US" altLang="en-US" sz="1000"/>
          </a:p>
          <a:p>
            <a:pPr algn="l" rtl="0" eaLnBrk="0">
              <a:lnSpc>
                <a:spcPct val="129000"/>
              </a:lnSpc>
            </a:pPr>
            <a:endParaRPr lang="en-US" altLang="en-US" sz="200"/>
          </a:p>
          <a:p>
            <a:pPr marL="19050" algn="l" rtl="0" eaLnBrk="0">
              <a:lnSpc>
                <a:spcPct val="68000"/>
              </a:lnSpc>
              <a:spcBef>
                <a:spcPct val="0"/>
              </a:spcBef>
            </a:pPr>
            <a:r>
              <a:rPr sz="1000" kern="0" spc="2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100</a:t>
            </a:r>
            <a:endParaRPr lang="en-US" altLang="en-US" sz="1000"/>
          </a:p>
        </p:txBody>
      </p:sp>
      <p:pic>
        <p:nvPicPr>
          <p:cNvPr id="570" name="picture 5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12192000" cy="33528"/>
          </a:xfrm>
          <a:prstGeom prst="rect">
            <a:avLst/>
          </a:prstGeom>
        </p:spPr>
      </p:pic>
      <p:sp>
        <p:nvSpPr>
          <p:cNvPr id="572" name="textbox 572"/>
          <p:cNvSpPr/>
          <p:nvPr/>
        </p:nvSpPr>
        <p:spPr>
          <a:xfrm>
            <a:off x="665327" y="6301841"/>
            <a:ext cx="1624964" cy="251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600" b="1" kern="0" spc="10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日本；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2012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至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2021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600"/>
          </a:p>
          <a:p>
            <a:pPr algn="l" rtl="0" eaLnBrk="0">
              <a:lnSpc>
                <a:spcPct val="105000"/>
              </a:lnSpc>
            </a:pPr>
            <a:endParaRPr lang="en-US" altLang="en-US" sz="3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600" b="1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资料来源：</a:t>
            </a:r>
            <a:r>
              <a:rPr sz="600" b="1" kern="0" spc="6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600" kern="0" spc="-2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日本财务省；西</a:t>
            </a:r>
            <a:r>
              <a:rPr sz="600" kern="0" spc="-30">
                <a:solidFill>
                  <a:srgbClr val="0F274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日本化妆品工业协会</a:t>
            </a:r>
            <a:endParaRPr lang="en-US" altLang="en-US" sz="600"/>
          </a:p>
        </p:txBody>
      </p:sp>
      <p:pic>
        <p:nvPicPr>
          <p:cNvPr id="574" name="picture 5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07415" y="3305016"/>
            <a:ext cx="138988" cy="1167034"/>
          </a:xfrm>
          <a:prstGeom prst="rect">
            <a:avLst/>
          </a:prstGeom>
        </p:spPr>
      </p:pic>
      <p:sp>
        <p:nvSpPr>
          <p:cNvPr id="576" name="path"/>
          <p:cNvSpPr/>
          <p:nvPr/>
        </p:nvSpPr>
        <p:spPr>
          <a:xfrm>
            <a:off x="562356" y="6126226"/>
            <a:ext cx="11036300" cy="12700"/>
          </a:xfrm>
          <a:custGeom>
            <a:rect l="0" t="0" r="0" b="0"/>
            <a:pathLst>
              <a:path w="17380" h="20">
                <a:moveTo>
                  <a:pt x="0" y="10"/>
                </a:moveTo>
                <a:lnTo>
                  <a:pt x="17380" y="10"/>
                </a:lnTo>
              </a:path>
            </a:pathLst>
          </a:custGeom>
          <a:noFill/>
          <a:ln w="12700" cap="flat">
            <a:solidFill>
              <a:srgbClr val="4874CB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78" name="picture 57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30944" y="4989957"/>
            <a:ext cx="151597" cy="712260"/>
          </a:xfrm>
          <a:prstGeom prst="rect">
            <a:avLst/>
          </a:prstGeom>
        </p:spPr>
      </p:pic>
      <p:pic>
        <p:nvPicPr>
          <p:cNvPr id="580" name="picture 58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65074" y="428244"/>
            <a:ext cx="132226" cy="782243"/>
          </a:xfrm>
          <a:prstGeom prst="rect">
            <a:avLst/>
          </a:prstGeom>
        </p:spPr>
      </p:pic>
      <p:pic>
        <p:nvPicPr>
          <p:cNvPr id="582" name="picture 58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06272" y="6224015"/>
            <a:ext cx="95097" cy="633982"/>
          </a:xfrm>
          <a:prstGeom prst="rect">
            <a:avLst/>
          </a:prstGeom>
        </p:spPr>
      </p:pic>
      <p:sp>
        <p:nvSpPr>
          <p:cNvPr id="584" name="textbox 584"/>
          <p:cNvSpPr/>
          <p:nvPr/>
        </p:nvSpPr>
        <p:spPr>
          <a:xfrm>
            <a:off x="8766361" y="2007616"/>
            <a:ext cx="379095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66000"/>
              </a:lnSpc>
            </a:pPr>
            <a:r>
              <a:rPr sz="1100" kern="0" spc="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282.5</a:t>
            </a:r>
            <a:endParaRPr lang="en-US" altLang="en-US" sz="1100"/>
          </a:p>
        </p:txBody>
      </p:sp>
      <p:sp>
        <p:nvSpPr>
          <p:cNvPr id="586" name="textbox 586"/>
          <p:cNvSpPr/>
          <p:nvPr/>
        </p:nvSpPr>
        <p:spPr>
          <a:xfrm>
            <a:off x="10771379" y="2090322"/>
            <a:ext cx="384809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820"/>
              </a:lnSpc>
            </a:pPr>
            <a:r>
              <a:rPr sz="1100" kern="0" spc="10">
                <a:solidFill>
                  <a:srgbClr val="0F2741">
                    <a:alpha val="100000"/>
                  </a:srgbClr>
                </a:solidFill>
                <a:latin typeface="Arial"/>
                <a:ea typeface="Arial"/>
                <a:cs typeface="Arial"/>
              </a:rPr>
              <a:t>275.4</a:t>
            </a:r>
            <a:endParaRPr lang="en-US" alt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https://d.book118.com/996222024143010044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。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Impact</vt:lpstr>
      <vt:lpstr>微软雅黑</vt:lpstr>
      <vt:lpstr>MS Gothic</vt:lpstr>
      <vt:lpstr>Microsoft JhengHei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2024-09-13T01:18:35.336</cp:lastPrinted>
  <dcterms:created xsi:type="dcterms:W3CDTF">2024-09-12T17:18:35Z</dcterms:created>
  <dcterms:modified xsi:type="dcterms:W3CDTF">2024-09-12T17:18:37Z</dcterms:modified>
</cp:coreProperties>
</file>