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AA322-8226-41CD-BC3F-81A40CA4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BA37E-B938-4E58-A26E-DE42E66D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1ED0-7C03-42A8-B9ED-D0B2C426F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C874E-060A-4461-9E62-E8FAFD37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D54B3-F19A-4219-91DD-29FFC190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20129-4C59-47EB-8343-51CEB32F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C6DFD-D02D-42DA-826B-44614C81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1E699-9384-4053-90D4-C4A12BBA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2430C-5293-4A1F-BC7D-337E619C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EA118-EDE5-46CF-874C-4B9A25D1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36F02-6199-4A47-AC78-8D50EA31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202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58塑造职业魅力的秘密武器商务礼仪规范培训的核心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形象塑造与仪表礼仪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言谈举止与交际礼仪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商务场合的着装规范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商务宴请与餐桌礼仪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商务会议与谈判礼仪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521" b="75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商务礼仪能够提升企业形象，促进商务合作，增强客户信任，提高个人职业素养，是商业成功的关键因素之一。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商务礼仪是指在商业活动中，为了表示尊重、友善和合作而遵循的一系列行为规范和准则。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在商务活动中，要以真诚的态度待人接物，不虚伪、不做作。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适度原则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在商务交往中，要注意言行举止的适度，既要热情周到，又要避免过于亲昵或冷淡。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尊重他人是商务礼仪的核心，包括尊重他人的文化、习惯、信仰等。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自律原则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在商务场合中，要自觉遵守各项礼仪规范，展现良好的个人修养和职业素质。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商务会议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包括会议筹备、会议进行中的礼仪规范以及会议后的跟进等。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商务谈判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涉及谈判前的准备、谈判过程中的礼仪以及谈判后的后续工作等。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商务宴请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包括宴请的筹备、宴请进行中的礼仪以及宴请后的致谢等。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商务接待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涉及接待前的准备、接待过程中的礼仪以及接待后的后续工作等。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其他商务场合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如商务旅行、商务演讲、商务庆典等也需要遵循相应的礼仪规范。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形象塑造与仪表礼仪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第一印象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形象塑造是给人留下第一印象的关键，对于商务场合尤为重要。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良好的形象能够赢得他人的信任和尊重，有助于建立稳固的商业关系。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形象塑造有助于打造个人品牌，展示专业能力和素养。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形象塑造的重要性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整洁与卫生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保持身体、服装、饰品的整洁和卫生，避免异味和污渍。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根据场合选择合适的服装，注意色彩搭配和款式选择，体现专业和尊重。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姿态与举止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保持挺拔的姿态，举止大方得体，避免过于随意或紧张。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仪表礼仪的基本原则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了解自己的形象特点和优势，找到适合自己的形象定位。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学习与模仿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观察和学习优秀人物的仪表礼仪，模仿他们的举止和谈吐。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多参加商务场合，实践所学的仪表礼仪，不断反思和调整自己的表现。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寻求反馈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向他人寻求对自己形象和仪表礼仪的反馈，不断改进和提高。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形象塑造与仪表礼仪的实践方法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言谈举止与交际礼仪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使用准确、清晰、流畅的语言表达，注意措辞和语气，避免使用粗俗或攻击性语言。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聆听技巧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积极倾听他人讲话，给予适当的反馈和回应，表现出尊重和关注。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姿态与表情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保持自信、自然、大方的姿态和表情，避免过于紧张或随意。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社交距离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根据不同场合和关系，保持适当的社交距离，避免过于亲近或疏远。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言谈举止的规范与技巧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尊重他人的文化背景、宗教信仰、风俗习惯等，避免冒犯或歧视。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遵守承诺，言行一致，以诚信为本，树立良好的个人形象。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在交往中保持平等态度，不卑不亢，尊重对方的地位和权利。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宽容原则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包容他人的不同观点和行为，以开放的心态建立良好的人际关系。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交际礼仪的基本原则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https://d.book118.com/996222025112010101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2024-09-25T21:55:08.706</cp:lastPrinted>
  <dcterms:created xsi:type="dcterms:W3CDTF">2024-09-25T13:55:08Z</dcterms:created>
  <dcterms:modified xsi:type="dcterms:W3CDTF">2024-09-25T13:55:10Z</dcterms:modified>
</cp:coreProperties>
</file>