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9BC45-8F35-4D4A-9759-7A05B84CF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9B981-C477-4D04-BE99-A2AE8991C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637F2-D0A2-4A1E-A91B-88569E7D7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BE9F1-B6F7-4DEA-8B1F-E66AA5DAD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6F3DFB-125D-44C6-8201-0BA385197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91C58F-94C2-4862-8E74-905BA0F16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E80DFE-67B1-453B-8AB8-5A7C48863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BFD10-791C-4F1B-BC20-E1CED2B32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30626-82C7-469B-A6DF-26C1DE666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6D716-8BE4-4E1F-BA49-C3FCCCB9F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936AE-170E-4C40-B650-1600E3994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220420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鼓励员工的创新和主动性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员工创新与主动性的重要性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激发员工创新的方法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提高员工主动性的措施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通过鼓励创新和主动性，充分激发员工的创造力和潜能，提高员工的工作效率和质量。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813" r="881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现代商业环境快速变化，需要员工具备创新思维和主动应对能力，以适应不断变化的市场需求。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创新和主动性是企业持续发展的重要驱动力，有助于提高企业的竞争力和市场地位。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明确创新和主动性的概念及其在企业中的重要性。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创新和主动性的定义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分析当前员工在创新和主动性方面的表现及存在的问题。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员工创新和主动性的现状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提出具体的措施和方法，以鼓励员工积极创新、主动作为。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鼓励创新和主动性的措施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汇报相关措施的实施效果，并对未来员工创新和主动性的发展进行展望。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实施效果及展望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员工创新与主动性的重要性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适应快速变化的市场环境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员工的创新和主动性有助于企业迅速响应市场变化，抓住机遇，避免风险。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具有创新意识和主动性的员工能够为企业创造独特的品牌价值，吸引更多客户和合作伙伴。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创新是企业发展的核心动力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通过员工的创新和主动性，企业能够不断推出新产品、服务或流程，从而在市场竞争中保持领先地位。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员工的创新和主动性有助于企业发现新的市场机会和业务领域，实现多元化发展。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077" r="407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25" r="135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58" r="17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通过员工的创新和主动性，企业能够优化内部流程和管理，降低成本，提高运营效率。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员工的创新和主动性可以激发团队活力，促进跨部门、跨层级的协作，形成积极向上的企业文化。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786" b="15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增强员工成就感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员工的创新和主动性得到认可和实现，能够增强他们的成就感和自我价值感。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提高员工参与度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鼓励员工参与企业决策和发展规划，激发他们的主人翁意识，提高工作积极性。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员工的创新和主动性有助于他们在工作中不断学习和成长，提升个人能力和职业发展空间。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激发员工创新的方法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容忍失败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鼓励员工勇于尝试，不怕失败，将失败视为学习和成长的机会。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鼓励员工打破思维定势，接受和尝试新的观念和方法。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促进不同部门和团队之间的交流与合作，激发新的创意和想法。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378" r="1237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603" r="1760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营造创新氛围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为员工提供创新思维和方法的培训课程，提高创新能力。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鼓励员工参与创新实践项目，提供必要的资源和支持。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创新实践项目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292" r="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设立创新奖励机制，对员工的创新成果进行认可和奖励。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创新奖励机制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提供创新培训和支持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定期收集员工的意见和建议，让员工感受到自己的声音被重视。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定期收集意见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07" r="1070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设立创新建议箱，鼓励员工随时提出自己的新想法和建议。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创新建议箱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对员工的建议给予快速反馈，让员工知道自己的想法得到了关注和回应。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快速反馈机制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鼓励员工提出新想法和建议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https://d.book118.com/996222042031010040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2024-09-06T09:18:14.284</cp:lastPrinted>
  <dcterms:created xsi:type="dcterms:W3CDTF">2024-09-06T01:18:14Z</dcterms:created>
  <dcterms:modified xsi:type="dcterms:W3CDTF">2024-09-06T01:18:16Z</dcterms:modified>
</cp:coreProperties>
</file>