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5459E4-EA2B-49F8-BDAE-99F0432ECC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AA50CC-BD79-4FE2-9943-9D3C597677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EE92B6-EDD2-4F54-B9FD-0C33B1E8AB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17775E-9F1A-4511-B1F6-D24796D943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2E16C5-CDC8-4479-BC9E-4237B812AF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F81F50-D816-4BEE-A6AF-564346D864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2F8963-37CC-481F-AA07-875616F768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FBE0E8-EC82-4649-8708-D3199F231D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CFE230-D9A7-4399-A001-469ABFEC16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8EBA2E-E651-4879-B559-7EF27EC72B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67AA74-C24A-40FC-A477-7E87AC5297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22215324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商票保贴、出口信用险下融资业务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商票保贴业务概述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商票保贴业务概述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出口信用险概述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融资业务需求分析及产品设计</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商票保贴与出口信用险结合模式探讨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营销推广策略制定与实施</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风险评估与应对措施研究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商票保贴业务概述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出口信用险定义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出口信用险是一种保险产品，旨在为出口商提供收汇风险保障。当出口商因政治风险或商业风险导致无法按时收回货款时，保险公司将按照保险合同约定进行赔付。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出口信用险作用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出口信用险能够降低出口商的收汇风险，提高出口商的信心和竞争力；同时，通过为出口商提供风险保障和融资支持，促进国际贸易的顺利开展。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出口信用险定义及作用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出口商向保险公司申请投保出口信用险，提交相关材料并缴纳保险费；保险公司对申请进行审核并出具保险单；在保险期间内，如发生保险事故导致出口商无法按时收回货款，保险公司将按照保险合同约定进行赔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业务流程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保险公司在办理出口信用险业务时，应严格遵守相关法律法规和内部规章制度，确保业务合规性；同时，应对出口商提交的材料进行认真审核，确保申请真实、合法、有效。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操作规范</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业务流程与操作规范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风险控制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保险公司在办理出口信用险业务时，应建立完善的风险控制机制，包括对出口商的信用状况、经营情况、财务状况等进行全面评估，合理确定保险费率、限额等要素，降低业务风险。</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合规管理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保险公司应严格遵守国家法律法规和监管要求，加强内部合规管理，确保出口信用险业务合规开展；同时，应定期对业务进行检查和审计，及时发现和纠正存在的问题。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风险控制与合规管理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出口信用险概述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30" b="383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出口信用险是一种保险产品，旨在为出口商在国际贸易中因买方违约或政治风险导致的损失提供保障。</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降低出口商收汇风险，促进出口贸易发展，为出口商提供风险管理和融资便利。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出口信用险定义及作用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承保范围与保险责任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承保范围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包括商业风险和政治风险。商业风险如买方破产、拖欠货款等；政治风险如战争、政变、外汇管制等。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保险责任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根据保险合同约定，对出口商因承保范围内的风险导致的损失进行赔偿。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投保流程与操作规范</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1. 出口商向保险公司提交投保申请。</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2. 保险公司审核出口商资格及贸易背景。</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投保流程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投保流程与操作规范</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3. 双方签订保险合同，出口商缴纳保险费。</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4. 出口商按合同约定申报出口，保险公司出具保险凭证。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00" b="12500"/>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操作规范</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 出口商应确保贸易真实性，准确填写投保资料。</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 及时向保险公司申报出口，提供必要的单证资料。</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投保流程与操作规范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3. 配合保险公司进行风险调查和追偿工作。</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4. 遵守保险合同约定，履行相关义务。</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投保流程与操作规范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融资业务需求分析及产品设计</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7726" b="177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319" b="5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648" b="664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融资业务需求背景分析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中小企业融资难</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中小企业融资难是一个普遍存在的问题，由于缺乏足够的抵押物和信用记录，很难从传统银行获得贷款。</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出口贸易风险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出口企业在国际贸易中面临着政治风险、商业风险等多种风险，需要相应的保障措施。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金融市场创新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随着金融市场的发展和创新，越来越多的金融机构开始提供供应链金融、贸易金融等创新产品，满足企业的融资需求。</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https://d.book118.com/996222153240010050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2024-09-16T12:00:38.703</cp:lastPrinted>
  <dcterms:created xsi:type="dcterms:W3CDTF">2024-09-16T04:00:38Z</dcterms:created>
  <dcterms:modified xsi:type="dcterms:W3CDTF">2024-09-16T04:00:40Z</dcterms:modified>
</cp:coreProperties>
</file>