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ED960-FB67-4460-A210-4FAC64AEA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6556E-CD6A-4A7C-96DB-23437EFBF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F30A4-E67D-4F28-9D66-6A54009CA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9160E-B58C-42F9-B507-03E42311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5212D-D9B1-4BF4-9955-D2BD5CDD1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22E09-D070-4665-A4BA-30A87185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2D8ADE-0DE2-4234-890E-63E87482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C7CBC-3135-411E-A372-E7902621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42E86-6071-4CB7-9DE6-4BB1079F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EAF13-BCE5-44C7-B99F-34E881704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24045-0748-4644-8A84-F36CB793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2400215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《的组成和结构》ppt课件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的组成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的结构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的功能和作用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的应用和发展趋势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介绍《的组成和结构》这一主题在化学领域中的重要地位，以及其在实际生活中的应用。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阐述学习《的组成和结构》对于学生理解化学基础知识、培养科学素养以及未来职业发展的意义。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掌握《的组成和结构》的基本概念、原理和规律，了解其在化学学科体系中的位置。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通过学习《的组成和结构》，培养学生的观察、实验、分析和解决问题的能力，提高其科学探究能力。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培养学生对化学的兴趣和热爱，树立科学的世界观和价值观，增强其科学素养和社会责任感。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的组成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该部分是PPT课件的核心内容之一，详细介绍了的背景、意义和作用。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该部分首先简要介绍了的背景和意义，说明了在当今社会中的重要性和作用。接着，通过文字、图表等多种形式，详细阐述了在各个方面的具体应用和影响。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组成部分一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该部分重点介绍了的原理、特点和优势。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该部分首先简要介绍了的原理和特点，然后通过实例和案例，深入阐述了在各个领域中的具体应用和优势。同时，还对进行了比较和分析，突出了在当今市场中的竞争优势和未来发展前景。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组成部分二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该部分详细介绍了的制作过程、方法和技巧。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该部分首先简要介绍了的制作流程和基本要求，然后通过具体步骤和操作方法，详细介绍了的制作技巧和注意事项。同时，还提供了相关资源和参考资料，方便学习者深入学习和实践。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组成部分三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的结构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总结词：逻辑清晰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详细描述：该PPT课件的第一个结构特点是逻辑清晰。课件按照的组成和结构进行划分，先介绍的整体框架，再深入到各个组成部分进行详细解释，层次分明，易于理解。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总结词：图文并茂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详细描述：该PPT课件的第二个结构特点是图文并茂。课件中使用了大量的图表、图片和示意图，直观地展示了的结构和组成，使得抽象的概念变得形象化，更易于理解和记忆。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https://d.book118.com/996224002150010042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2024-09-10T05:32:19.902</cp:lastPrinted>
  <dcterms:created xsi:type="dcterms:W3CDTF">2024-09-09T21:32:19Z</dcterms:created>
  <dcterms:modified xsi:type="dcterms:W3CDTF">2024-09-09T21:32:21Z</dcterms:modified>
</cp:coreProperties>
</file>