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0689A-297A-41E5-AEE5-736B8F8AE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17C51-D2F4-48BA-9FF6-ABCDF825F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9BB93-6B78-4A88-AB87-B9F9CC20B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A8F55-B1C3-4F4B-B8AB-62B88EBC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3AECAE-2B45-48DA-9B63-3CBCEDED8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93E7C-82C2-4DFC-B572-33D801E37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66CD9-4EF1-48CC-8F2F-D981851C9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E754D-9AC4-4781-B7B2-02B91D83F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A1E3B-D664-4352-A125-11EBF975F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42BE0-B267-4CA7-9BCB-143CABEE8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44A4C-C148-42AD-AF5C-C3430E6E1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24043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量管理体系的建立和运行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量管理体系建立过程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量管理体系运行实践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通过量管理体系的建立和运行，组织可以更加高效地利用资源，减少浪费，提高工作效率，从而实现更好的经济效益。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提高组织效率和效益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量管理体系强调对产品和服务质量的全面管理，通过制定严格的质量标准和检测流程，确保产品和服务的质量稳定可靠，提升客户满意度。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提升产品和服务质量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量管理体系不仅关注当前的工作成果，更注重组织未来的发展和进步。通过定期评估和改进工作流程，组织可以不断完善自身，提高适应市场变化的能力。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促进组织持续改进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管理体系的评估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对量管理体系的绩效和有效性进行评估，包括内部审核、管理评审、客户满意度调查等方面的内容。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管理体系的建立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包括量管理体系的策划、设计、实施和运行等方面的内容。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持续改进的措施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针对评估结果中发现的问题和不足，制定相应的改进措施，推动组织持续改进和提高绩效。同时，也包括对未来发展的规划和展望等方面的内容。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299" r="629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08" r="10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量管理是指对测量设备、测量过程及测量结果等进行全面管理的活动，以确保测量数据准确可靠，为组织决策提供有效依据。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是组织质量管理的基础，对于提高产品质量、降低生产成本、增强市场竞争力具有重要意义。通过量管理，组织可以确保测量设备准确可靠，测量过程规范有效，测量结果真实可信，从而为组织决策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组织制定的关于量管理的总体方向和原则，为量管理体系的建立和运行提供指导。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量管理方针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包括人力资源、测量设备、资金等，是量管理体系建立和运行的基础保障。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组织在量管理方面所追求的目标和期望达到的水平，是评价量管理体系绩效的依据。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明确各级人员在量管理中的职责和权限，确保量管理体系的有效运行。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规定量管理活动的流程和方法，包括测量设备的管理、测量过程的控制、测量结果的评审等。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量管理程序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量管理体系构成要素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测量设备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用于进行测量活动的装置、器具、软件等。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确定量值的一组操作，包括对测量设备的操作、测量数据的处理和分析等。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通过测量过程得到的量值，用于评价被测对象是否满足规定要求。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表征合理地赋予被测量之值的分散性，与测量结果相联系的参数。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在规定条件下，为确定测量仪器或测量系统所指示的量值，或实物量具或参考物质所代表的量值，与对应的由标准所复现的量值之间关系的一组操作。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测量过程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测量不确定度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测量结果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相关术语解析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量管理体系建立过程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根据组织使命和愿景，结合内外部环境分析，制定具体的、可衡量的战略目标。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确定组织使命和愿景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明确组织的长期目标和未来发展方向，为量管理体系的建立提供指导。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评估组织所处的市场、竞争、法规等环境，以及内部资源和能力，为制定战略提供依据。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明确组织目标与战略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识别关键过程和活动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找出对组织目标具有重要影响的关键过程和活动，作为量管理体系的重点关注对象。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对组织现有的质量管理体系进行全面评估，识别优势和不足，为设计新的量管理体系提供参考。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确定改进需求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根据评估结果，确定组织在质量管理方面需要改进的方面和需求，为制定实施计划提供依据。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分析现状和需求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设计组织结构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根据质量方针和目标，设计合理的组织结构，明确各部门和人员的职责和权限。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制定管理流程和制度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设计完善的管理流程和制度，确保量管理体系的有效运行和持续改进。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制定质量方针和质量目标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根据组织战略和现状分析结果，制定明确的质量方针和质量目标，作为量管理体系的核心。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设计量管理体系框架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编制时间表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根据实施计划，编制合理的时间表，明确各项任务的开始和结束时间，确保量管理体系的建立按计划进行。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为确保实施计划的顺利进行，需要合理配置所需的资源，包括人力、物力、财力等方面的支持。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根据设计好的量管理体系框架，制定详细的实施计划，包括各项任务的具体内容、责任人、完成时间等。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https://d.book118.com/996224043234010045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2024-09-14T22:33:15.632</cp:lastPrinted>
  <dcterms:created xsi:type="dcterms:W3CDTF">2024-09-14T14:33:15Z</dcterms:created>
  <dcterms:modified xsi:type="dcterms:W3CDTF">2024-09-14T14:33:17Z</dcterms:modified>
</cp:coreProperties>
</file>