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CB651-9A98-4EFE-97B3-1D0E6186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12EE5-15DF-4CA9-A5ED-9DAD3ECE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CCE6C-9DD9-4BC7-ABE4-49F4C8C1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2A774-0CE0-4F99-9AE3-148C82C6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61D23-03CD-470B-8EF4-9DF98256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05683-B3AF-48A2-922A-27B0A628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A09BD-CF29-4876-924B-56EC3F9C7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77043-15C0-4997-A408-E6B70235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FBA8E-DCCC-42B4-A3B8-071213E0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6BF4D-7315-46EB-8FF9-E87A0400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6A5AD-B45D-4547-BBE5-A3050705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32034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新生儿营养管理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新生儿营养管理中的常见问题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新生儿营养管理建议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新生儿营养管理案例研究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新生儿营养需求概述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66" r="33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新生儿营养管理是指为新生儿提供适宜的营养素，以满足其生长发育的需求。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新生儿营养管理具有特殊性，需要根据新生儿的生理特点和营养需求进行合理喂养和营养补充。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适宜的营养摄入有助于新生儿的正常生长和发育，为其未来的健康奠定基础。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" r="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合理的营养管理有助于增强新生儿的免疫力，降低感染和其他疾病的风险。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新生儿的大脑发育非常迅速，适宜的营养素对大脑的发育具有重要作用。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新生儿在出生后的头几周内，能量需求相对较高，需要充足的热量供给。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新生儿在生长过程中需要大量的蛋白质来支持组织的生长和发育。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蛋白质需求量高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新生儿对维生素和矿物质的需求量相对较高，尤其是钙、磷、铁、维生素D等。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对维生素和矿物质需求增加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新生儿喂养方式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母乳喂养有助于促进母婴情感联系，降低母亲产后抑郁的风险，同时能够提供宝宝全面的营养，促进宝宝的生长和发育。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母乳喂养对母婴健康的好处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母亲应该选择舒适的姿势，抱着宝宝，让宝宝的头、颈、身体呈一直线，下颌紧贴乳房，嘴完全包裹乳头。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母乳喂养的正确姿势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母乳喂养的频率应该根据宝宝的需要和母亲的奶量来定，一般来说，新生儿每隔2-3小时就需要喂一次奶。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母乳喂养的频率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人工喂养的适用情况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当母亲无法分泌足够的乳汁或者因疾病不能进行母乳喂养时，可以选择人工喂养。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人工喂养的选择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人工喂养可以选择配方奶、牛奶等作为喂养的食品，但需要根据宝宝的年龄和体重来选择合适的奶粉和喂养量。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人工喂养时需要注意奶的温度、奶嘴的选择、奶的清洁度等问题，同时需要定期检查宝宝的生长情况。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混合喂养可以在每次喂奶时先让宝宝吸吮母乳，然后再补充配方奶或牛奶。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混合喂养需要注意母乳和人工奶的比例，同时需要定期检查宝宝的生长情况。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混合喂养的适用情况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当母亲乳汁不足，但希望继续母乳喂养时，可以选择混合喂养。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新生儿每日所需的热量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新生儿每日所需的热量取决于其体重、生长速度和活动量等因素，一般在100-200千卡/公斤/天之间。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母乳喂养量的确定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母乳喂养量应该根据宝宝的需要来确定，一般来说，新生儿每天需要摄入8-12次奶。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人工喂养量的确定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人工喂养量需要根据宝宝的体重和年龄来确定，一般来说，每次喂奶量为宝宝体重的1/5-1/4左右。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喂养量的确定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新生儿营养补充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维生素D有助于促进钙的吸收，维持骨骼健康，并对免疫系统有调节作用。新生儿在快速生长阶段需要充足的维生素D。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维生素D的来源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新生儿可以通过母乳或配方奶获取维生素D，但母乳中的维生素D含量较低，所以建议纯母乳喂养的宝宝在出生后2周开始补充维生素D，剂量为每天400IU。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维生素D的补充方式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维生素D可以通过口服鱼肝油、维生素D滴剂等方式进行补充，家长可以根据医生的建议选择适合宝宝的补充方式。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维生素D的补充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铁元素的作用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铁元素是血红蛋白的重要组成成分，参与氧气运输和细胞呼吸过程。新生儿尤其是早产儿对铁元素的需求量较高。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铁元素的来源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母乳中的铁含量较低，因此纯母乳喂养的宝宝在出生后2-4个月可能会出现缺铁现象。家长可以在医生的建议下给宝宝补充铁剂，同时注意添加富含铁元素的食物，如红肉、肝等。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铁元素的补充方式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铁剂可以口服或通过注射补充，家长应在医生的指导下选择适合宝宝的补充方式。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铁元素的补充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https://d.book118.com/996232034004010050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2024-09-15T02:06:20.287</cp:lastPrinted>
  <dcterms:created xsi:type="dcterms:W3CDTF">2024-09-14T18:06:20Z</dcterms:created>
  <dcterms:modified xsi:type="dcterms:W3CDTF">2024-09-14T18:06:22Z</dcterms:modified>
</cp:coreProperties>
</file>