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007B240-C852-43CC-9844-B57CB9F249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CF7D5F-B3E0-4EE5-90F3-F5B24B2903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474D55-40D8-447D-BCDC-11AA76228A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9D3887-5A7F-4721-88C7-A4F8BF1FA0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168BFF-FB2A-417B-99AC-B4BB459951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212896-3115-4592-BE7E-9E2CBB0A7B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3EED89-8576-4343-9314-029B8A58C2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EA4487-6B06-4532-81D2-252434D9C2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ADFBE3-FE20-45ED-9DC7-747096A794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2372FC-DAAA-4864-B5C6-B538C17E48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56BB15-93F6-4E86-A33A-761007E74C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6233135242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指腹生物传感器的设计与应用</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指腹生物传感器的概念
 指腹生物传感器的工作原理
 指腹生物传感器的结构特点
 指腹生物传感器的应用场景
 指腹生物传感器的优势和劣势
 指腹生物传感器的发展趋势
 指腹生物传感器与传统传感器的差异
 指腹生物传感器在医疗领域的应用前景</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指腹生物传感器的概念</a:t>
            </a:r>
          </a:p>
        </p:txBody>
      </p:sp>
      <p:sp>
        <p:nvSpPr>
          <p:cNvPr id="3" name="Subtitle 2"/>
          <p:cNvSpPr>
            <a:spLocks noGrp="1"/>
          </p:cNvSpPr>
          <p:nvPr>
            <p:ph type="subTitle" idx="1"/>
          </p:nvPr>
        </p:nvSpPr>
        <p:spPr/>
        <p:txBody>
          <a:bodyPr/>
          <a:lstStyle/>
          <a:p>
            <a:r>
              <a:t>指腹生物传感器的设计与应用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指腹生物传感器的概念</a:t>
            </a:r>
          </a:p>
        </p:txBody>
      </p:sp>
      <p:sp>
        <p:nvSpPr>
          <p:cNvPr id="3" name="Text Placeholder 2"/>
          <p:cNvSpPr>
            <a:spLocks noGrp="1"/>
          </p:cNvSpPr>
          <p:nvPr>
            <p:ph type="body" idx="1"/>
          </p:nvPr>
        </p:nvSpPr>
        <p:spPr/>
        <p:txBody>
          <a:bodyPr/>
          <a:lstStyle/>
          <a:p>
            <a:r>
              <a:t>指腹生物传感器的概念：</a:t>
            </a:r>
          </a:p>
        </p:txBody>
      </p:sp>
      <p:sp>
        <p:nvSpPr>
          <p:cNvPr id="4" name="Content Placeholder 3"/>
          <p:cNvSpPr>
            <a:spLocks noGrp="1"/>
          </p:cNvSpPr>
          <p:nvPr>
            <p:ph sz="half" idx="2"/>
          </p:nvPr>
        </p:nvSpPr>
        <p:spPr/>
        <p:txBody>
          <a:bodyPr/>
          <a:lstStyle/>
          <a:p>
            <a:r>
              <a:t>1. 指腹生物传感器是一种新型的生物传感器，利用指腹的生理特征，如皮肤电活动、温度、压力、血氧饱和度等，来检测人体健康状况。</a:t>
            </a:r>
          </a:p>
          <a:p>
            <a:r>
              <a:t>2. 指腹生物传感器具有体积小、佩戴方便、检测速度快、无创无痛、实时性好等优点，可广泛应用于医疗保健、运动健身、健康管理等领域。</a:t>
            </a:r>
          </a:p>
          <a:p>
            <a:r>
              <a:t>3. 指腹生物传感器通过检测指腹的生理特征，可以反映人体的健康状况，如心率、呼吸、情绪、压力等，并可通过算法分析，实现疾病的早期诊断和预防。</a:t>
            </a:r>
          </a:p>
        </p:txBody>
      </p:sp>
      <p:sp>
        <p:nvSpPr>
          <p:cNvPr id="5" name="Text Placeholder 4"/>
          <p:cNvSpPr>
            <a:spLocks noGrp="1"/>
          </p:cNvSpPr>
          <p:nvPr>
            <p:ph type="body" idx="3"/>
          </p:nvPr>
        </p:nvSpPr>
        <p:spPr/>
        <p:txBody>
          <a:bodyPr/>
          <a:lstStyle/>
          <a:p>
            <a:r>
              <a:t>指腹生物传感器的类型：</a:t>
            </a:r>
          </a:p>
        </p:txBody>
      </p:sp>
      <p:sp>
        <p:nvSpPr>
          <p:cNvPr id="6" name="Content Placeholder 5"/>
          <p:cNvSpPr>
            <a:spLocks noGrp="1"/>
          </p:cNvSpPr>
          <p:nvPr>
            <p:ph sz="half" idx="4"/>
          </p:nvPr>
        </p:nvSpPr>
        <p:spPr/>
        <p:txBody>
          <a:bodyPr/>
          <a:lstStyle/>
          <a:p>
            <a:r>
              <a:t>1. 根据检测原理，指腹生物传感器可分为皮肤电活动传感器、温度传感器、压力传感器、光学传感器等。</a:t>
            </a:r>
          </a:p>
          <a:p>
            <a:r>
              <a:t>2. 根据应用领域，指腹生物传感器可分为医疗保健型、运动健身型、健康管理型等。</a:t>
            </a:r>
          </a:p>
          <a:p>
            <a:r>
              <a:t>3. 根据佩戴方式，指腹生物传感器可分为腕带式、指夹式、戒指式等。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指腹生物传感器的概念</a:t>
            </a:r>
          </a:p>
        </p:txBody>
      </p:sp>
      <p:sp>
        <p:nvSpPr>
          <p:cNvPr id="3" name="Text Placeholder 2"/>
          <p:cNvSpPr>
            <a:spLocks noGrp="1"/>
          </p:cNvSpPr>
          <p:nvPr>
            <p:ph type="body" idx="1"/>
          </p:nvPr>
        </p:nvSpPr>
        <p:spPr/>
        <p:txBody>
          <a:bodyPr/>
          <a:lstStyle/>
          <a:p>
            <a:r>
              <a:t>指腹生物传感器的结构和工作原理：</a:t>
            </a:r>
          </a:p>
        </p:txBody>
      </p:sp>
      <p:sp>
        <p:nvSpPr>
          <p:cNvPr id="4" name="Content Placeholder 3"/>
          <p:cNvSpPr>
            <a:spLocks noGrp="1"/>
          </p:cNvSpPr>
          <p:nvPr>
            <p:ph sz="half" idx="2"/>
          </p:nvPr>
        </p:nvSpPr>
        <p:spPr/>
        <p:txBody>
          <a:bodyPr/>
          <a:lstStyle/>
          <a:p>
            <a:r>
              <a:t>1. 指腹生物传感器一般由传感器、数据采集系统、信号处理电路、无线通信模块等组成。</a:t>
            </a:r>
          </a:p>
          <a:p>
            <a:r>
              <a:t>2. 传感器负责检测指腹的生理特征，并将其转化为电信号。</a:t>
            </a:r>
          </a:p>
          <a:p>
            <a:r>
              <a:t>3. 数据采集系统负责采集传感器输出的电信号，并将其数字化。</a:t>
            </a:r>
          </a:p>
          <a:p>
            <a:r>
              <a:t>4. 信号处理电路负责对采集到的数据进行放大、滤波、放大等处理，并提取出特征信息。</a:t>
            </a:r>
          </a:p>
          <a:p>
            <a:r>
              <a:t>5. 无线通信模块负责将处理后的数据传输到外部设备，如智能手机、电脑。</a:t>
            </a:r>
          </a:p>
        </p:txBody>
      </p:sp>
      <p:sp>
        <p:nvSpPr>
          <p:cNvPr id="5" name="Text Placeholder 4"/>
          <p:cNvSpPr>
            <a:spLocks noGrp="1"/>
          </p:cNvSpPr>
          <p:nvPr>
            <p:ph type="body" idx="3"/>
          </p:nvPr>
        </p:nvSpPr>
        <p:spPr/>
        <p:txBody>
          <a:bodyPr/>
          <a:lstStyle/>
          <a:p>
            <a:r>
              <a:t>指腹生物传感器的应用领域：</a:t>
            </a:r>
          </a:p>
        </p:txBody>
      </p:sp>
      <p:sp>
        <p:nvSpPr>
          <p:cNvPr id="6" name="Content Placeholder 5"/>
          <p:cNvSpPr>
            <a:spLocks noGrp="1"/>
          </p:cNvSpPr>
          <p:nvPr>
            <p:ph sz="half" idx="4"/>
          </p:nvPr>
        </p:nvSpPr>
        <p:spPr/>
        <p:txBody>
          <a:bodyPr/>
          <a:lstStyle/>
          <a:p>
            <a:r>
              <a:t>1. 医疗保健：指腹生物传感器可用于心率、呼吸、血氧饱和度等生理参数的监测，以及慢性病的管理，如糖尿病、高血压、心脏病等。</a:t>
            </a:r>
          </a:p>
          <a:p>
            <a:r>
              <a:t>2. 运动健身：指腹生物传感器可用于运动强度、卡路里消耗、肌肉活动等运动数据的监测，以及运动表现的评估。</a:t>
            </a:r>
          </a:p>
          <a:p>
            <a:r>
              <a:t>3. 健康管理：指腹生物传感器可用于睡眠质量、压力水平、情绪状态等健康数据的监测，以及健康风险的评估。</a:t>
            </a:r>
          </a:p>
          <a:p>
            <a:r>
              <a:t>4. 其他领域：指腹生物传感器还可应用于安防、娱乐、游戏等领域。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指腹生物传感器的概念</a:t>
            </a:r>
          </a:p>
        </p:txBody>
      </p:sp>
      <p:sp>
        <p:nvSpPr>
          <p:cNvPr id="3" name="Text Placeholder 2"/>
          <p:cNvSpPr>
            <a:spLocks noGrp="1"/>
          </p:cNvSpPr>
          <p:nvPr>
            <p:ph type="body" idx="1"/>
          </p:nvPr>
        </p:nvSpPr>
        <p:spPr/>
        <p:txBody>
          <a:bodyPr/>
          <a:lstStyle/>
          <a:p>
            <a:r>
              <a:t>指腹生物传感器的挑战和发展趋势：</a:t>
            </a:r>
          </a:p>
        </p:txBody>
      </p:sp>
      <p:sp>
        <p:nvSpPr>
          <p:cNvPr id="4" name="Content Placeholder 3"/>
          <p:cNvSpPr>
            <a:spLocks noGrp="1"/>
          </p:cNvSpPr>
          <p:nvPr>
            <p:ph sz="half" idx="2"/>
          </p:nvPr>
        </p:nvSpPr>
        <p:spPr/>
        <p:txBody>
          <a:bodyPr/>
          <a:lstStyle/>
          <a:p>
            <a:r>
              <a:t>1. 挑战：指腹生物传感器的设计和制造面临着技术上的挑战，如传感器灵敏度、数据准确性、佩戴舒适性等。</a:t>
            </a:r>
          </a:p>
          <a:p>
            <a:r>
              <a:t>2. 趋势：指腹生物传感器的发展趋势是智能化、集成化、微型化、低功耗化，并将与人工智能、大数据、云计算等新技术相结合，实现更智能、更准确、更全面的健康监测。</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指腹生物传感器的工作原理</a:t>
            </a:r>
          </a:p>
        </p:txBody>
      </p:sp>
      <p:sp>
        <p:nvSpPr>
          <p:cNvPr id="3" name="Subtitle 2"/>
          <p:cNvSpPr>
            <a:spLocks noGrp="1"/>
          </p:cNvSpPr>
          <p:nvPr>
            <p:ph type="subTitle" idx="1"/>
          </p:nvPr>
        </p:nvSpPr>
        <p:spPr/>
        <p:txBody>
          <a:bodyPr/>
          <a:lstStyle/>
          <a:p>
            <a:r>
              <a:t>指腹生物传感器的设计与应用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指腹生物传感器的工作原理</a:t>
            </a:r>
          </a:p>
        </p:txBody>
      </p:sp>
      <p:sp>
        <p:nvSpPr>
          <p:cNvPr id="3" name="Text Placeholder 2"/>
          <p:cNvSpPr>
            <a:spLocks noGrp="1"/>
          </p:cNvSpPr>
          <p:nvPr>
            <p:ph type="body" idx="1"/>
          </p:nvPr>
        </p:nvSpPr>
        <p:spPr/>
        <p:txBody>
          <a:bodyPr/>
          <a:lstStyle/>
          <a:p>
            <a:r>
              <a:t>指腹生物传感器的设计与应用</a:t>
            </a:r>
          </a:p>
        </p:txBody>
      </p:sp>
      <p:sp>
        <p:nvSpPr>
          <p:cNvPr id="4" name="Content Placeholder 3"/>
          <p:cNvSpPr>
            <a:spLocks noGrp="1"/>
          </p:cNvSpPr>
          <p:nvPr>
            <p:ph sz="half" idx="2"/>
          </p:nvPr>
        </p:nvSpPr>
        <p:spPr/>
        <p:txBody>
          <a:bodyPr/>
          <a:lstStyle/>
          <a:p>
            <a:r>
              <a:t>1. 指腹生物传感器是一种新型的生物传感器，它利用人的指腹皮肤作为电极来检测生物信号。</a:t>
            </a:r>
          </a:p>
          <a:p>
            <a:r>
              <a:t>2. 指腹生物传感器具有成本低、易于使用、便携性强等优点，很适合在医疗、健康、运动等领域应用。</a:t>
            </a:r>
          </a:p>
          <a:p>
            <a:r>
              <a:t>3. 指腹生物传感器可以检测多种生物信号，包括心电图、呼吸、血压、血糖等，这些信号可以用于诊断疾病、评估身体健康状况等。</a:t>
            </a:r>
          </a:p>
        </p:txBody>
      </p:sp>
      <p:sp>
        <p:nvSpPr>
          <p:cNvPr id="5" name="Text Placeholder 4"/>
          <p:cNvSpPr>
            <a:spLocks noGrp="1"/>
          </p:cNvSpPr>
          <p:nvPr>
            <p:ph type="body" idx="3"/>
          </p:nvPr>
        </p:nvSpPr>
        <p:spPr/>
        <p:txBody>
          <a:bodyPr/>
          <a:lstStyle/>
          <a:p>
            <a:r>
              <a:t>指腹生物传感器的检测方法</a:t>
            </a:r>
          </a:p>
        </p:txBody>
      </p:sp>
      <p:sp>
        <p:nvSpPr>
          <p:cNvPr id="6" name="Content Placeholder 5"/>
          <p:cNvSpPr>
            <a:spLocks noGrp="1"/>
          </p:cNvSpPr>
          <p:nvPr>
            <p:ph sz="half" idx="4"/>
          </p:nvPr>
        </p:nvSpPr>
        <p:spPr/>
        <p:txBody>
          <a:bodyPr/>
          <a:lstStyle/>
          <a:p>
            <a:r>
              <a:t>1. 指腹生物传感器通常使用电化学传感法来检测生物信号。</a:t>
            </a:r>
          </a:p>
          <a:p>
            <a:r>
              <a:t>2. 电化学传感法利用生物信号在电极表面引起的电化学反应来检测生物信号。</a:t>
            </a:r>
          </a:p>
          <a:p>
            <a:r>
              <a:t>3. 指腹生物传感器还可以使用光学传感法来检测生物信号，光学传感法利用生物信号对光的影响来检测生物信号。</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指腹生物传感器的工作原理</a:t>
            </a:r>
          </a:p>
        </p:txBody>
      </p:sp>
      <p:sp>
        <p:nvSpPr>
          <p:cNvPr id="3" name="Text Placeholder 2"/>
          <p:cNvSpPr>
            <a:spLocks noGrp="1"/>
          </p:cNvSpPr>
          <p:nvPr>
            <p:ph type="body" idx="1"/>
          </p:nvPr>
        </p:nvSpPr>
        <p:spPr/>
        <p:txBody>
          <a:bodyPr/>
          <a:lstStyle/>
          <a:p>
            <a:r>
              <a:t>指腹生物传感器的应用</a:t>
            </a:r>
          </a:p>
        </p:txBody>
      </p:sp>
      <p:sp>
        <p:nvSpPr>
          <p:cNvPr id="4" name="Content Placeholder 3"/>
          <p:cNvSpPr>
            <a:spLocks noGrp="1"/>
          </p:cNvSpPr>
          <p:nvPr>
            <p:ph sz="half" idx="2"/>
          </p:nvPr>
        </p:nvSpPr>
        <p:spPr/>
        <p:txBody>
          <a:bodyPr/>
          <a:lstStyle/>
          <a:p>
            <a:r>
              <a:t>1. 指腹生物传感器在医疗领域有很多应用，包括诊断疾病、监测重要生命体征、进行健康评估等。</a:t>
            </a:r>
          </a:p>
          <a:p>
            <a:r>
              <a:t>2. 指腹生物传感器在健康领域也有很多应用，包括睡眠监测、运动监测、压力监测等。</a:t>
            </a:r>
          </a:p>
          <a:p>
            <a:r>
              <a:t>3. 指腹生物传感器还可以在运动领域应用，包括测量心率、计算卡路里消耗、评估训练效果等。</a:t>
            </a:r>
          </a:p>
        </p:txBody>
      </p:sp>
      <p:sp>
        <p:nvSpPr>
          <p:cNvPr id="5" name="Text Placeholder 4"/>
          <p:cNvSpPr>
            <a:spLocks noGrp="1"/>
          </p:cNvSpPr>
          <p:nvPr>
            <p:ph type="body" idx="3"/>
          </p:nvPr>
        </p:nvSpPr>
        <p:spPr/>
        <p:txBody>
          <a:bodyPr/>
          <a:lstStyle/>
          <a:p>
            <a:r>
              <a:t>指腹生物传感器的趋势</a:t>
            </a:r>
          </a:p>
        </p:txBody>
      </p:sp>
      <p:sp>
        <p:nvSpPr>
          <p:cNvPr id="6" name="Content Placeholder 5"/>
          <p:cNvSpPr>
            <a:spLocks noGrp="1"/>
          </p:cNvSpPr>
          <p:nvPr>
            <p:ph sz="half" idx="4"/>
          </p:nvPr>
        </p:nvSpPr>
        <p:spPr/>
        <p:txBody>
          <a:bodyPr/>
          <a:lstStyle/>
          <a:p>
            <a:r>
              <a:t>1. 指腹生物传感器正在朝着更加小型化、集成化、智能化的方向发展。</a:t>
            </a:r>
          </a:p>
          <a:p>
            <a:r>
              <a:t>2. 指腹生物传感器正在与其他技术结合，例如物联网、云计算、人工智能等，以提供更加丰富和智能化的服务。</a:t>
            </a:r>
          </a:p>
          <a:p>
            <a:r>
              <a:t>3. 指腹生物传感器正在被用于开发新的医疗器械和健康产品，以满足人们对健康和护理的需求。</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指腹生物传感器的工作原理</a:t>
            </a:r>
          </a:p>
        </p:txBody>
      </p:sp>
      <p:sp>
        <p:nvSpPr>
          <p:cNvPr id="3" name="Text Placeholder 2"/>
          <p:cNvSpPr>
            <a:spLocks noGrp="1"/>
          </p:cNvSpPr>
          <p:nvPr>
            <p:ph type="body" idx="1"/>
          </p:nvPr>
        </p:nvSpPr>
        <p:spPr/>
        <p:txBody>
          <a:bodyPr/>
          <a:lstStyle/>
          <a:p>
            <a:r>
              <a:t>指腹生物传感器的未来</a:t>
            </a:r>
          </a:p>
        </p:txBody>
      </p:sp>
      <p:sp>
        <p:nvSpPr>
          <p:cNvPr id="4" name="Content Placeholder 3"/>
          <p:cNvSpPr>
            <a:spLocks noGrp="1"/>
          </p:cNvSpPr>
          <p:nvPr>
            <p:ph sz="half" idx="2"/>
          </p:nvPr>
        </p:nvSpPr>
        <p:spPr/>
        <p:txBody>
          <a:bodyPr/>
          <a:lstStyle/>
          <a:p>
            <a:r>
              <a:t>1. 指腹生物传感器有望在医疗、健康、运动等领域发挥越来越重要的作用。</a:t>
            </a:r>
          </a:p>
          <a:p>
            <a:r>
              <a:t>2. 指腹生物传感器将成为人们生活中必不可少的一项技术，它将帮助人们更好地管理自己的健康状况和生活方式。</a:t>
            </a:r>
          </a:p>
          <a:p>
            <a:r>
              <a:t>3. 指腹生物传感器还有望在其他领域发挥作用，例如农业、环境监测、工业安全等。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指腹生物传感器的结构特点</a:t>
            </a:r>
          </a:p>
        </p:txBody>
      </p:sp>
      <p:sp>
        <p:nvSpPr>
          <p:cNvPr id="3" name="Subtitle 2"/>
          <p:cNvSpPr>
            <a:spLocks noGrp="1"/>
          </p:cNvSpPr>
          <p:nvPr>
            <p:ph type="subTitle" idx="1"/>
          </p:nvPr>
        </p:nvSpPr>
        <p:spPr/>
        <p:txBody>
          <a:bodyPr/>
          <a:lstStyle/>
          <a:p>
            <a:r>
              <a:t>指腹生物传感器的设计与应用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指腹生物传感器的结构特点</a:t>
            </a:r>
          </a:p>
        </p:txBody>
      </p:sp>
      <p:sp>
        <p:nvSpPr>
          <p:cNvPr id="3" name="Text Placeholder 2"/>
          <p:cNvSpPr>
            <a:spLocks noGrp="1"/>
          </p:cNvSpPr>
          <p:nvPr>
            <p:ph type="body" idx="1"/>
          </p:nvPr>
        </p:nvSpPr>
        <p:spPr/>
        <p:txBody>
          <a:bodyPr/>
          <a:lstStyle/>
          <a:p>
            <a:r>
              <a:t>指腹生物传感器的微小化设计</a:t>
            </a:r>
          </a:p>
        </p:txBody>
      </p:sp>
      <p:sp>
        <p:nvSpPr>
          <p:cNvPr id="4" name="Content Placeholder 3"/>
          <p:cNvSpPr>
            <a:spLocks noGrp="1"/>
          </p:cNvSpPr>
          <p:nvPr>
            <p:ph sz="half" idx="2"/>
          </p:nvPr>
        </p:nvSpPr>
        <p:spPr/>
        <p:txBody>
          <a:bodyPr/>
          <a:lstStyle/>
          <a:p>
            <a:r>
              <a:t>1. 指腹生物传感器的微小化设计旨在将传感器尺寸减小到微米甚至纳米尺度，以便能够与生物系统进行更精细的交互。</a:t>
            </a:r>
          </a:p>
          <a:p>
            <a:r>
              <a:t>2. 微小化的指腹生物传感器可以提高检测灵敏度和准确性，并且能够在更小的空间内实现多传感器的集成，从而实现多参数的同時检测和分析。</a:t>
            </a:r>
          </a:p>
          <a:p>
            <a:r>
              <a:t>3. 微型化的指腹生物传感器可植入或贴附在生物体内，实现对生理参数的长期监测，为疾病的早期诊断和治疗提供重要信息。</a:t>
            </a:r>
          </a:p>
        </p:txBody>
      </p:sp>
      <p:sp>
        <p:nvSpPr>
          <p:cNvPr id="5" name="Text Placeholder 4"/>
          <p:cNvSpPr>
            <a:spLocks noGrp="1"/>
          </p:cNvSpPr>
          <p:nvPr>
            <p:ph type="body" idx="3"/>
          </p:nvPr>
        </p:nvSpPr>
        <p:spPr/>
        <p:txBody>
          <a:bodyPr/>
          <a:lstStyle/>
          <a:p>
            <a:r>
              <a:t>指腹生物传感器的集成化设计</a:t>
            </a:r>
          </a:p>
        </p:txBody>
      </p:sp>
      <p:sp>
        <p:nvSpPr>
          <p:cNvPr id="6" name="Content Placeholder 5"/>
          <p:cNvSpPr>
            <a:spLocks noGrp="1"/>
          </p:cNvSpPr>
          <p:nvPr>
            <p:ph sz="half" idx="4"/>
          </p:nvPr>
        </p:nvSpPr>
        <p:spPr/>
        <p:txBody>
          <a:bodyPr/>
          <a:lstStyle/>
          <a:p>
            <a:r>
              <a:t>1. 指腹生物传感器的集成化设计涉及将多种传感器、信号处理电路和无线通信模块集成在一个小型化的器件中。</a:t>
            </a:r>
          </a:p>
          <a:p>
            <a:r>
              <a:t>2. 集成化的指腹生物传感器可以实现多参数的实时监测和分析，并且可以将数据无线传输至外部设备，便于远程监控和诊断。</a:t>
            </a:r>
          </a:p>
          <a:p>
            <a:r>
              <a:t>3. 集成化设计可以提高传感器系统的可靠性和稳定性，并降低成本和功耗，使其更适合于移动和可穿戴式应用。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指腹生物传感器的结构特点</a:t>
            </a:r>
          </a:p>
        </p:txBody>
      </p:sp>
      <p:sp>
        <p:nvSpPr>
          <p:cNvPr id="3" name="Text Placeholder 2"/>
          <p:cNvSpPr>
            <a:spLocks noGrp="1"/>
          </p:cNvSpPr>
          <p:nvPr>
            <p:ph type="body" idx="1"/>
          </p:nvPr>
        </p:nvSpPr>
        <p:spPr/>
        <p:txBody>
          <a:bodyPr/>
          <a:lstStyle/>
          <a:p>
            <a:r>
              <a:t>指腹生物传感器的生物兼容性设计</a:t>
            </a:r>
          </a:p>
        </p:txBody>
      </p:sp>
      <p:sp>
        <p:nvSpPr>
          <p:cNvPr id="4" name="Content Placeholder 3"/>
          <p:cNvSpPr>
            <a:spLocks noGrp="1"/>
          </p:cNvSpPr>
          <p:nvPr>
            <p:ph sz="half" idx="2"/>
          </p:nvPr>
        </p:nvSpPr>
        <p:spPr/>
        <p:txBody>
          <a:bodyPr/>
          <a:lstStyle/>
          <a:p>
            <a:r>
              <a:t>1. 指腹生物传感器的生物兼容性设计对于确保传感器与生物组织之间的安全性和稳定性至关重要。</a:t>
            </a:r>
          </a:p>
          <a:p>
            <a:r>
              <a:t>2. 生物兼容性设计需要考虑传感器的材料选择、表面处理技术和封装材料，以避免对组织产生刺激或毒性反应。</a:t>
            </a:r>
          </a:p>
          <a:p>
            <a:r>
              <a:t>3.良好的生物兼容性可以提高传感器的生物稳定性和使用寿命，并减少对生物体的潜在危害。</a:t>
            </a:r>
          </a:p>
        </p:txBody>
      </p:sp>
      <p:sp>
        <p:nvSpPr>
          <p:cNvPr id="5" name="Text Placeholder 4"/>
          <p:cNvSpPr>
            <a:spLocks noGrp="1"/>
          </p:cNvSpPr>
          <p:nvPr>
            <p:ph type="body" idx="3"/>
          </p:nvPr>
        </p:nvSpPr>
        <p:spPr/>
        <p:txBody>
          <a:bodyPr/>
          <a:lstStyle/>
          <a:p>
            <a:r>
              <a:t>指腹生物传感器的能源供应设计</a:t>
            </a:r>
          </a:p>
        </p:txBody>
      </p:sp>
      <p:sp>
        <p:nvSpPr>
          <p:cNvPr id="6" name="Content Placeholder 5"/>
          <p:cNvSpPr>
            <a:spLocks noGrp="1"/>
          </p:cNvSpPr>
          <p:nvPr>
            <p:ph sz="half" idx="4"/>
          </p:nvPr>
        </p:nvSpPr>
        <p:spPr/>
        <p:txBody>
          <a:bodyPr/>
          <a:lstStyle/>
          <a:p>
            <a:r>
              <a:t>1. 指腹生物传感器通常需要持续供电才能正常工作，因此能源供应设计是一个关键的设计因素。</a:t>
            </a:r>
          </a:p>
          <a:p>
            <a:r>
              <a:t>2. 指腹生物传感器的能源供应方式可以包括电池、太阳能电池、生物燃料电池或电磁感应等。</a:t>
            </a:r>
          </a:p>
          <a:p>
            <a:r>
              <a:t>3. 能源供应设计需要考虑传感器的功耗、使用寿命和使用环境，以确保传感器能够稳定可靠地运行。</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指腹生物传感器的结构特点</a:t>
            </a:r>
          </a:p>
        </p:txBody>
      </p:sp>
      <p:sp>
        <p:nvSpPr>
          <p:cNvPr id="3" name="Text Placeholder 2"/>
          <p:cNvSpPr>
            <a:spLocks noGrp="1"/>
          </p:cNvSpPr>
          <p:nvPr>
            <p:ph type="body" idx="1"/>
          </p:nvPr>
        </p:nvSpPr>
        <p:spPr/>
        <p:txBody>
          <a:bodyPr/>
          <a:lstStyle/>
          <a:p>
            <a:r>
              <a:t>指腹生物传感器的信号处理设计</a:t>
            </a:r>
          </a:p>
        </p:txBody>
      </p:sp>
      <p:sp>
        <p:nvSpPr>
          <p:cNvPr id="4" name="Content Placeholder 3"/>
          <p:cNvSpPr>
            <a:spLocks noGrp="1"/>
          </p:cNvSpPr>
          <p:nvPr>
            <p:ph sz="half" idx="2"/>
          </p:nvPr>
        </p:nvSpPr>
        <p:spPr/>
        <p:txBody>
          <a:bodyPr/>
          <a:lstStyle/>
          <a:p>
            <a:r>
              <a:t>1. 指腹生物传感器采集的信号通常需要进行处理和分析，以提取有用的信息。</a:t>
            </a:r>
          </a:p>
          <a:p>
            <a:r>
              <a:t>2. 信号处理设计包括信号放大、滤波、特征提取、分类和识别等步骤。</a:t>
            </a:r>
          </a:p>
          <a:p>
            <a:r>
              <a:t>3. 信号处理算法的选择和设计对于提高传感器的灵敏度、准确性和抗干扰能力至关重要。</a:t>
            </a:r>
          </a:p>
        </p:txBody>
      </p:sp>
      <p:sp>
        <p:nvSpPr>
          <p:cNvPr id="5" name="Text Placeholder 4"/>
          <p:cNvSpPr>
            <a:spLocks noGrp="1"/>
          </p:cNvSpPr>
          <p:nvPr>
            <p:ph type="body" idx="3"/>
          </p:nvPr>
        </p:nvSpPr>
        <p:spPr/>
        <p:txBody>
          <a:bodyPr/>
          <a:lstStyle/>
          <a:p>
            <a:r>
              <a:t>指腹生物传感器的无线通信设计</a:t>
            </a:r>
          </a:p>
        </p:txBody>
      </p:sp>
      <p:sp>
        <p:nvSpPr>
          <p:cNvPr id="6" name="Content Placeholder 5"/>
          <p:cNvSpPr>
            <a:spLocks noGrp="1"/>
          </p:cNvSpPr>
          <p:nvPr>
            <p:ph sz="half" idx="4"/>
          </p:nvPr>
        </p:nvSpPr>
        <p:spPr/>
        <p:txBody>
          <a:bodyPr/>
          <a:lstStyle/>
          <a:p>
            <a:r>
              <a:t>1. 指腹生物传感器通常需要将采集的数据无线传输至外部设备，因此无线通信设计是其重要组成部分。</a:t>
            </a:r>
          </a:p>
          <a:p>
            <a:r>
              <a:t>2. 无线通信设计需要考虑通信协议、数据传输速率、通信距离、功耗和安全性等因素。</a:t>
            </a:r>
          </a:p>
          <a:p>
            <a:r>
              <a:t>3. 无线通信模块的选择和设计对于确保传感器与外部设备之间的可靠和高效的数据传输至关重要。</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指腹生物传感器的应用场景</a:t>
            </a:r>
          </a:p>
        </p:txBody>
      </p:sp>
      <p:sp>
        <p:nvSpPr>
          <p:cNvPr id="3" name="Subtitle 2"/>
          <p:cNvSpPr>
            <a:spLocks noGrp="1"/>
          </p:cNvSpPr>
          <p:nvPr>
            <p:ph type="subTitle" idx="1"/>
          </p:nvPr>
        </p:nvSpPr>
        <p:spPr/>
        <p:txBody>
          <a:bodyPr/>
          <a:lstStyle/>
          <a:p>
            <a:r>
              <a:t>指腹生物传感器的设计与应用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指腹生物传感器的应用场景</a:t>
            </a:r>
          </a:p>
        </p:txBody>
      </p:sp>
      <p:sp>
        <p:nvSpPr>
          <p:cNvPr id="3" name="Text Placeholder 2"/>
          <p:cNvSpPr>
            <a:spLocks noGrp="1"/>
          </p:cNvSpPr>
          <p:nvPr>
            <p:ph type="body" idx="1"/>
          </p:nvPr>
        </p:nvSpPr>
        <p:spPr/>
        <p:txBody>
          <a:bodyPr/>
          <a:lstStyle/>
          <a:p>
            <a:r>
              <a:t>医疗保健</a:t>
            </a:r>
          </a:p>
        </p:txBody>
      </p:sp>
      <p:sp>
        <p:nvSpPr>
          <p:cNvPr id="4" name="Content Placeholder 3"/>
          <p:cNvSpPr>
            <a:spLocks noGrp="1"/>
          </p:cNvSpPr>
          <p:nvPr>
            <p:ph sz="half" idx="2"/>
          </p:nvPr>
        </p:nvSpPr>
        <p:spPr/>
        <p:txBody>
          <a:bodyPr/>
          <a:lstStyle/>
          <a:p>
            <a:r>
              <a:t>1. 指腹生物传感器可用于监测患者的生命体征，如心率、呼吸率、血压和血氧饱和度。这些数据可以帮助医生诊断疾病并调整治疗方案。</a:t>
            </a:r>
          </a:p>
          <a:p>
            <a:r>
              <a:t>2. 指腹生物传感器可用于检测患者的身体成分，如肌肉质量、脂肪质量和水分含量。这些数据可以帮助医生评估患者的健康状况并制定个性化的减肥或健身计划。</a:t>
            </a:r>
          </a:p>
          <a:p>
            <a:r>
              <a:t>3. 指腹生物传感器可用于检测患者的代谢物水平，如葡萄糖、尿素氮和肌酐。这些数据可以帮助医生诊断疾病并监测治疗效果。</a:t>
            </a:r>
          </a:p>
        </p:txBody>
      </p:sp>
      <p:sp>
        <p:nvSpPr>
          <p:cNvPr id="5" name="Text Placeholder 4"/>
          <p:cNvSpPr>
            <a:spLocks noGrp="1"/>
          </p:cNvSpPr>
          <p:nvPr>
            <p:ph type="body" idx="3"/>
          </p:nvPr>
        </p:nvSpPr>
        <p:spPr/>
        <p:txBody>
          <a:bodyPr/>
          <a:lstStyle/>
          <a:p>
            <a:r>
              <a:t>运动健身</a:t>
            </a:r>
          </a:p>
        </p:txBody>
      </p:sp>
      <p:sp>
        <p:nvSpPr>
          <p:cNvPr id="6" name="Content Placeholder 5"/>
          <p:cNvSpPr>
            <a:spLocks noGrp="1"/>
          </p:cNvSpPr>
          <p:nvPr>
            <p:ph sz="half" idx="4"/>
          </p:nvPr>
        </p:nvSpPr>
        <p:spPr/>
        <p:txBody>
          <a:bodyPr/>
          <a:lstStyle/>
          <a:p>
            <a:r>
              <a:t>1. 指腹生物传感器可用于监测运动员的运动表现，如步数、卡路里消耗和运动强度。这些数据可以帮助运动员优化训练计划并提高运动成绩。</a:t>
            </a:r>
          </a:p>
          <a:p>
            <a:r>
              <a:t>2. 指腹生物传感器可用于监测运动员的身体状况，如心率、呼吸率和血氧饱和度。这些数据可以帮助运动员避免过度训练并预防运动损伤。</a:t>
            </a:r>
          </a:p>
          <a:p>
            <a:r>
              <a:t>3. 指腹生物传感器可用于监测运动员的营养状况，如肌肉质量、脂肪质量和水分含量。这些数据可以帮助运动员制定个性化的营养计划并提高运动表现。</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https://d.book118.com/996233135242010053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指腹生物传感器的概念</vt:lpstr>
      <vt:lpstr> 指腹生物传感器的概念</vt:lpstr>
      <vt:lpstr> 指腹生物传感器的概念</vt:lpstr>
      <vt:lpstr> 指腹生物传感器的概念</vt:lpstr>
      <vt:lpstr> 指腹生物传感器的工作原理</vt:lpstr>
      <vt:lpstr> 指腹生物传感器的工作原理</vt:lpstr>
      <vt:lpstr> 指腹生物传感器的工作原理</vt:lpstr>
      <vt:lpstr> 指腹生物传感器的工作原理</vt:lpstr>
      <vt:lpstr> 指腹生物传感器的结构特点</vt:lpstr>
      <vt:lpstr> 指腹生物传感器的结构特点</vt:lpstr>
      <vt:lpstr> 指腹生物传感器的结构特点</vt:lpstr>
      <vt:lpstr> 指腹生物传感器的结构特点</vt:lpstr>
      <vt:lpstr> 指腹生物传感器的应用场景</vt:lpstr>
      <vt:lpstr> 指腹生物传感器的应用场景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2024-09-20T21:03:52.270</cp:lastPrinted>
  <dcterms:created xsi:type="dcterms:W3CDTF">2024-09-20T13:03:52Z</dcterms:created>
  <dcterms:modified xsi:type="dcterms:W3CDTF">2024-09-20T13:03:54Z</dcterms:modified>
</cp:coreProperties>
</file>