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40BF0-A483-4B0D-B9DB-F6E634904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B9C24-3682-4352-A673-21264DA3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E4009-4B24-45D1-B771-3B467EB6E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3788B-CCEE-4C45-88D3-60EA10A4A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5245E5-36FE-4505-A140-8768F8DE6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541B4C-8CF7-46F6-84E9-264DD4F83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B44077D-2CA3-4BD8-847B-2BAB582FB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AA190-6A67-4CB4-A9A7-2674FB8E1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2FC0E-290C-4302-83E4-B71862415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57A8AA-135F-4BD5-8C14-A97C78C9F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0EA458-80B4-418B-822F-40F9DCF53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233220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《印刷业务知识》ppt课件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印刷材料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印刷设备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印刷行业标准与法规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印刷业务经营与管理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印刷的基本要素包括原稿、印版、油墨、承印材料和印刷设备。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印刷的目的是将信息传递给广大受众，广泛应用于出版、广告、包装等领域。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9868" b="1986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印刷是将文字、图像等原稿复制成数量众多的副本，并使这些副本具有一定的规格和质量的工艺技术。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平版印刷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凹版印刷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凸版印刷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丝网印刷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印刷的种类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04" r="1550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297" r="16297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利用水油不相混合的原理，使油墨只吸附在印版上的特定区域，从而实现印刷。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利用凹版的凹坑储存油墨，通过刮刀将油墨刮印到承印材料上，实现印刷。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利用凸版的凸起部分承载油墨，通过压印方式将油墨转移到承印材料上，实现印刷。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利用丝网作为印版，通过刮刀将油墨从丝网中挤压到承印材料上，实现印刷。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木版印刷是最早的印刷方式，起源于唐代，后逐渐发展为活字印刷和木版水印等。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古代印刷技术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近代印刷技术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现代印刷技术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随着工业革命的发展，欧洲出现了平版印刷和凸版印刷等机械化印刷方式，后来传入中国。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随着计算机技术和数字技术的不断发展，数字印刷成为主流，可以实现个性化定制和小批量生产。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印刷技术的发展历程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纸张克重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纸张的重量，通常以每平方米的克数表示，影响纸张的厚度、质地和印刷效果。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特种纸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具有特殊纹理和质感的纸张，如花纹纸、牛皮纸等，适用于特定印刷需求。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胶版纸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质地坚韧，适用于印刷书刊、报纸等大量印刷品。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纸张是印刷过程中最常用的承印材料，其种类和特性对印刷质量和效果有着重要影响。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铜版纸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表面光滑，适用于印刷图文并茂的精美印刷品，如画册、杂志等。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纸张的种类与特性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胶印油墨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适用于胶版印刷的油墨，色彩鲜艳、附着力强。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油墨是印刷过程中必不可少的印刷材料，其种类和特性对印刷品的色彩、光泽和附着力有着重要影响。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柔印油墨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适用于柔性版印刷的油墨，色彩较暗、但附着力强。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UV油墨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具有快速固化、耐磨、防水等特点，常用于高档印刷品。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凹印油墨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适用于凹版印刷的油墨，色彩鲜艳、光泽度高。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油墨的种类与特性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除了纸张和油墨外，印刷过程中还需要其他辅助材料，如橡皮布、墨辊等。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用于调节印版表面的水分，保持油墨的均匀分布和防止背面蹭脏。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润版液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用于传递油墨，其质量和性能直接影响印刷品的清晰度和色彩。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橡皮布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用于传输油墨至印版，其质量和性能影响油墨的均匀性和印刷品的色彩。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墨辊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用于加速油墨干燥，提高印刷效率。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其他印刷材料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印刷工艺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应用广泛，色彩鲜艳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平版印刷工艺是最常见的印刷方式之一，通过将油墨放置在平版上，然后转印到纸张或其他介质上。其特点是色彩鲜艳，适用于大量印刷，如海报、宣传册等。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63" r="225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平版印刷工艺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印刷效果好，适合高端产品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凹版印刷工艺中，油墨被填充到凹版中，然后转印到纸张或布料上。这种印刷方式的特点是印刷效果好，色彩丰富，适用于高端产品印刷，如钞票、有价证券等。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凹版印刷工艺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传统工艺，适合文字印刷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凸版印刷工艺中，油墨被填充到凸起的版面上，然后转印到纸张或其他介质上。这种印刷方式的特点是印刷文字清晰，适用于信函、发票等文字印刷。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凸版印刷工艺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https://d.book118.com/996233220033010045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2024-09-13T21:09:47.302</cp:lastPrinted>
  <dcterms:created xsi:type="dcterms:W3CDTF">2024-09-13T13:09:47Z</dcterms:created>
  <dcterms:modified xsi:type="dcterms:W3CDTF">2024-09-13T13:09:49Z</dcterms:modified>
</cp:coreProperties>
</file>