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16715-5274-42C9-83AF-F823FC888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570CB-693D-4274-BB41-E7512833E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CB0F2-22D2-4A6A-8762-2FF35878C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94D7B-DF02-400B-BD82-99FDFF083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AA0B43-9229-47C6-BFA0-397CF5DF6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8B326B-7E6C-425C-8FA7-93535AB45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72926F-C6E1-4CF3-9A5D-6B46911DE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14FC7-432F-4CE6-A82F-07C69A9F7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AC692-0165-417D-976A-FFE65C65F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DF5FF-7C2E-40E5-84B2-CFC63AB76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B88C4-9A53-4F24-B27F-24D1F0932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34110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新东方 企业战略管理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新东方企业战略管理概述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新东方企业战略分析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新东方企业战略选择与制定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新东方企业战略实施与控制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新东方企业战略管理绩效评估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新东方企业战略管理案例分析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新东方企业战略管理概述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企业战略管理是指企业制定、实施和评估战略以实现其长期目标的过程。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企业战略管理有助于企业明确发展方向，优化资源配置，提高竞争优势，实现可持续发展。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战略评估与调整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定期评估战略效果，及时调整以适应变化。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将战略转化为具体行动计划，并组织实施。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基于环境分析，制定可行的战略方案。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确定企业使命与愿景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明确企业的核心价值和长远目标。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识别外部机会与威胁，了解行业趋势和竞争对手。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企业战略管理的过程与步骤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新东方企业在教育行业中具有较高的知名度和市场份额，其战略管理注重品牌建设、教学质量和师资力量。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随着市场竞争加剧和政策环境变化，新东方需要不断创新和调整战略以保持竞争优势。同时，面对国际化趋势，新东方还需提升跨文化交流与合作能力。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新东方企业战略管理的现状与挑战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新东方企业战略分析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130" r="1613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427" r="1842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新东方需要关注国内外政策法规的变化，以确保其业务合规。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新东方需要关注国内外经济发展趋势，以便调整其业务策略。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新东方需要关注国内外社会文化变化，以便更好地满足客户需求。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新东方需要关注新兴技术发展，以便将其应用于提升教学质量和效率。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新东方需要了解行业市场规模和增长趋势，以便评估其市场地位和增长潜力。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新东方需要了解行业内竞争对手的实力和市场份额，以便制定有效的竞争策略。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新东方需要了解客户对培训服务的需求和偏好，以便提供更符合客户需求的产品和服务。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新东方需要关注行业发展趋势，以便提前布局和应对市场变化。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内部环境分析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新东方需要了解自身所拥有的资源，包括人力资源、财务资源、技术资源和设施资源等，以便合理配置和利用。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新东方需要了解自身所具备的能力，包括教学能力、研发能力、市场营销能力和管理能力等，以便发挥自身优势并改进不足。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新东方需要评估自身组织结构的合理性和有效性，以便优化组织管理和提高运营效率。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企业文化分析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新东方需要了解自身企业文化的特点和优势，以便培养员工归属感和提高企业凝聚力。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新东方需要对竞争对手进行深入分析，包括竞争对手的实力、市场份额、产品和服务等，以便制定有效的竞争策略。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新东方需要明确自身在市场中的定位，以便更好地满足目标客户的需求和偏好。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新东方需要了解自身相对于竞争对手的优势和劣势，以便发挥自身优势并改进不足。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新东方需要制定有效的竞争策略，包括产品创新、市场拓展、成本控制等，以便在竞争中保持领先地位。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新东方企业战略选择与制定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7" b="1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明确企业使命与愿景在新东方企业战略中的重要性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新东方的企业使命是提供优质的教育服务，帮助学生实现人生目标。愿景则是成为全球领先的教育机构，为学生提供全方位的学习体验。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企业使命与愿景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阐述设定企业战略目标的关键步骤和考虑因素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新东方在设定企业战略目标时，需考虑市场定位、竞争优势、资源分配和可持续发展等因素。目标需具体、可衡量、可达成，并具有时限性。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企业战略目标设定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https://d.book118.com/996234110033010054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2024-09-21T05:08:36.070</cp:lastPrinted>
  <dcterms:created xsi:type="dcterms:W3CDTF">2024-09-20T21:08:36Z</dcterms:created>
  <dcterms:modified xsi:type="dcterms:W3CDTF">2024-09-20T21:08:38Z</dcterms:modified>
</cp:coreProperties>
</file>