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93699-CA00-40B8-9AEE-06A3ADEA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56CC4-05D5-4202-AD26-7D834DF6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C29EA-DCF9-41F3-B323-1F8142138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1E21C1-0C20-431A-A3C2-403E53C8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57549A-2741-4EBE-BB68-38CD6C2DE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1E7C0-C2E7-4DC8-9414-955161B9D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32C7B-5D91-4E6A-8A1F-6EB40586A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B00EF-B149-442F-969F-D13E290DF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78B19-66FE-43C4-9BBC-EF0B9D65B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5661B-60AE-44DE-BC0F-09D2DAD8C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771C6-2B27-4B40-AF32-C5C1DAF74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35031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水动力学基础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水动力学简介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流体动力学基础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流动阻力和能量损失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水力机械和水力系统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实验水动力学和水力模型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水动力学简介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997" b="269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水动力学是一门研究液体（特别是水）在静止和运动状态下行为和规律的学科。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水动力学主要研究水和其他液体的基本运动规律，包括流速、压力、密度等物理量的分布和变化，以及它们与周围环境之间的相互作用。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水动力学的定义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水动力学在许多领域中都发挥着至关重要的作用，如工程设计、环境保护、交通运输等。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动力学是许多工程领域的基础学科，如水利工程、船舶工程、环境工程等。通过掌握水动力学的基本原理，工程师可以设计出更高效的水利设施、船舶和污水处理系统等。此外，水动力学在交通运输、自然灾害防控等领域也有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水动力学的重要性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水动力学涉及的应用领域十分广泛，包括水利工程、船舶工程、环境工程等。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水利工程方面，水动力学被用于研究水库、水电站、灌溉系统等水利设施的设计和优化。在船舶工程方面，水动力学用于研究船舶航行时的流体动力性能、船舶推进效率等。在环境工程方面，水动力学用于研究水体污染物的扩散和输移规律，以及水体的自然净化机制等。此外，水动力学还被应用于自然灾害防控、交通运输等领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水动力学的应用领域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流体静力学基础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研究流体在静止状态下的力学性质和规律。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流体静力学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流体中某一点上的压力，单位为帕斯卡。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流体是气体和液体的总称，具有流动性和不可压缩性。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流体对容器壁施加的力，单位为帕斯卡。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流体静力学的基本概念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670" r="1167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流体平衡方程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描述流体在静止状态下受力平衡的方程，即合力为零。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流体静压力方程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描述流体静压力与深度、重力加速度和流体密度的关系。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流体静压力分布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流体中各点压强与深度、重力加速度和流体密度的关系。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流体静力学的基本方程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534" b="405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83" b="275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2" r="5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流体静力学的应用实例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液体压力计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利用流体静力学原理测量液体压力的装置，如U型管压力计和水银压力计。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液柱压力计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利用液柱产生的压力与被测压力相平衡的原理测量压力的装置，如单管液柱压力计和双管液柱压力计。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流体静力学的其他应用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如水塔、储罐、管道等工程设施的设计和计算，以及流体静力学在化工、石油、水利等领域的应用。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流体动力学基础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934" b="6934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流体是气体和液体的总称，具有流动性和不可压缩性。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流场是指流体在空间中的运动状态和分布。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流速是指流体在单位时间内流过的距离，流量是指单位时间内流过某一截面的体积或质量，流阻是指流体在运动过程中所受到的阻力。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流速、流量和流阻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流体动力学的基本概念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流体运动遵循牛顿第二定律，即流体所受的力等于其质量与加速度的乘积。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伯努利方程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在不可压缩、无粘性流体的稳定流动中，流体的压力、速度和密度之间遵循伯努利方程。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纳维-斯托克斯方程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对于实际流体，由于粘性和热传导等效应，需要使用纳维-斯托克斯方程来描述其运动状态。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流体动力学的基本方程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流体动力学在航空航天领域中有着广泛的应用，如飞机和火箭的设计、气动性能分析和优化等。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流体动力学在交通运输领域中也有着重要的应用，如汽车和船舶的设计、流体阻力和推进力的研究等。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流体动力学在水力发电、水利工程设计和水环境治理等方面也有着广泛的应用。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流体动力学的应用实例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https://d.book118.com/996235031033010045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2024-09-13T21:10:20.879</cp:lastPrinted>
  <dcterms:created xsi:type="dcterms:W3CDTF">2024-09-13T13:10:20Z</dcterms:created>
  <dcterms:modified xsi:type="dcterms:W3CDTF">2024-09-13T13:10:22Z</dcterms:modified>
</cp:coreProperties>
</file>