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F35764-707E-4288-9EDC-51D1FDA14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E9ED6A-B30A-4417-A3E8-012E33415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C53886-7E60-4161-A77F-9E02814EA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515FB3-C370-4279-9189-1847D3E25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992070-D950-4CFB-811E-D8FA340872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262193-850F-4464-975C-657200E7E6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041AFB-A1B5-485F-8BBC-D1303AEA53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D00E69-26E7-481E-B0DA-1C1348737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F6D95F-2412-401B-9862-5ACF59040E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C6624-6288-48E9-B5A1-A6AE50034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26230-EAA3-46A4-900B-7661D63C3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3514010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全球酒店上市公司分析报告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全球酒店市场概述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酒店上市公司分析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酒店上市公司竞争格局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酒店上市公司投资价值评估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本报告旨在分析全球酒店上市公司的经营状况、财务表现和市场趋势，为投资者和业界人士提供参考。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随着全球旅游业的发展，酒店业作为其重要组成部分，面临着日益激烈的市场竞争。酒店上市公司作为行业的代表，其经营状况和发展趋势对于行业和投资者具有重要意义。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500" r="275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本报告主要分析了全球范围内具有一定规模和影响力的酒店上市公司，包括各大洲的主要国家和地区的代表性企业。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由于全球酒店上市公司众多，本报告未能涵盖所有企业，且数据来源和处理方式可能存在一定局限性，因此分析结果仅供参考。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全球酒店市场概述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从家庭旅馆到商业酒店的出现，主要为旅行者提供基本的住宿和餐饮服务。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古代客栈时期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现代酒店时期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26" b="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互联网时代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随着旅游业的发展和消费水平的提高，酒店业逐渐专业化、规模化，出现了一系列国际酒店品牌。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酒店预订平台和在线评价系统的兴起，使得消费者可以更加方便地获取信息和选择酒店。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酒店业发展历程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333" r="11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全球酒店业市场规模庞大，涵盖了从高端豪华酒店到经济型连锁酒店的各个细分市场。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国际酒店品牌和本土酒店品牌并存，竞争激烈，同时也有一些区域性的酒店品牌在特定市场表现突出。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消费者对酒店的需求日益多样化，除了基本的住宿需求外，还追求特色化、个性化、体验化的服务。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全球酒店市场现状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绿色环保</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随着环保意识的提高，绿色旅游、低碳出行成为趋势，促使酒店在建设和运营中更加注重环保和可持续发展。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人工智能、物联网、大数据等技术在酒店业的应用逐渐普及，提升了酒店的管理效率和用户体验。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消费者对个性化服务的追求使得酒店业逐渐向主题酒店、精品酒店等特色化方向发展。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全球酒店市场趋势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酒店上市公司分析</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酒店上市公司概述</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酒店上市公司是指在全球范围内从事酒店业务并上市的公司，这些公司通常拥有多家酒店，并采取连锁经营或加盟经营的方式进行扩张。</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酒店上市公司在资本市场上具有较高的知名度，是投资者关注的重点领域之一。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酒店上市公司的财务状况通常比较稳定，因为酒店业是一个相对成熟的行业，收入来源也比较多样化。</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酒店上市公司的成本主要包括员工薪酬、租金、能源费用、维护费用等，其中员工薪酬是最大的成本支出。</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酒店上市公司的收入主要来源于客房收入、餐饮收入、会议和活动收入等方面，其中客房收入是最主要的收入来源。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酒店上市公司财务状况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9543" r="2954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通过品牌推广和品牌管理，提高酒店知名度和美誉度，吸引更多客户。</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品牌建设</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通过拓展酒店业务范围，如增加娱乐设施、SPA等，提高客户满意度和忠诚度。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多元化经营</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通过优化采购、降低能耗等方式降低成本，提高盈利能力。</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成本控制</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通过多种营销手段，如网络营销、社交媒体营销等，提高酒店销售量和市场份额。</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营销策略</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酒店上市公司经营策略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https://d.book118.com/996235140105010051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2024-09-17T04:34:48.828</cp:lastPrinted>
  <dcterms:created xsi:type="dcterms:W3CDTF">2024-09-16T20:34:48Z</dcterms:created>
  <dcterms:modified xsi:type="dcterms:W3CDTF">2024-09-16T20:34:50Z</dcterms:modified>
</cp:coreProperties>
</file>