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4E922D-6D0D-44C0-B14C-FAA24C22397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E8A14-9948-4A2A-986E-6EDE00BD3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2138-B027-44C9-8B03-B6447FD3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A46C3-2326-4AF1-99AC-894234E4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6AB70-D209-4BE7-A52C-469563C2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3DD53-4C36-4CA3-A411-17FC7DBB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BF225-DDC6-4BA8-BB0A-7684AA5F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63267-1ABF-4BFF-8B76-16BC5C39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1B231-F87A-4691-82C8-AA9F4D39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2893A-8968-449A-8ED3-CF60AE6A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65798-A096-4828-ADB6-019415B4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E7DCA-60DB-4BFE-9E4B-6A80FF0E0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65BD23-4BE5-4FDF-80ED-EF3BC5C065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ABE575C-7CB0-47F2-9A65-E5CCB8046F3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4010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销售团队管理培训的重要性及技巧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设定培训目标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激励团队士气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提升销售技能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基于数据的决策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培训可以激励员工并提升销售绩效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提升团队整体业绩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培训帮助领导者更好地应对管理挑战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提高管理效率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通过培训激发员工潜力，增强团队凝聚力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设定明确的绩效指标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及时反馈和调整绩效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促进团队合作和协作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营造良好的团队氛围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激励方案需考虑员工个体差异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奖励机制需要激发员工积极性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培训员工销售技巧和沟通能力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激发员工潜力和创造性思维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全面提升团队整体绩效水平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提高整体绩效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销售团队管理培训的形式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销售团队管理培训可以采取不同形式，如内部培训由公司内部人员进行、外部培训由专业机构提供、线上培训通过网络平台进行等。选择合适的培训形式能更好地满足团队需求，提升培训效果。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设定培训目标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确定销售团队管理培训的具体目标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确保目标具体、可衡量和可达成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设定明确的培训目标是培训成功的关键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确保培训目标与团队发展方向一致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目标的设定应综合考虑团队实际情况和管理需求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要根据团队成员工作时间安排合理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要选择有丰富经验的专业人士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需包括销售技巧、团队协作等方面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培训前评估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在培训开始前，对团队成员的现状进行评估，了解培训的基础和现有技能水平。评估结果可以帮助调整培训内容和方式，确保培训效果最大化。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设定培训后的评估指标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监测培训成效，评估培训效果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考核员工在销售过程中表现的提升情况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员工销售能力提升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评估团队整体的销售绩效和合作能力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团队整体绩效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销售团队管理培训的重要性不言而喻，只有通过设定明确的培训目标、制定详细的计划、充分评估和跟进培训效果，才能确保团队的销售能力持续提升。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激励团队士气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设计激励机制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制定合理的激励机制是激励团队士气的关键，可以采用奖励制度、晋升机会、培训福利等方式。激励机制要能够激发员工的工作积极性，提高团队整体绩效。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建立良好的团队氛围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赞扬和关怀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培养团队领导能力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保持团队稳定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解决团队内部问题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解决误解和分歧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处理团队内的矛盾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激发员工发展潜力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培训福利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增加福利待遇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其他激励方式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员工关怀活动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工作灵活性安排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团队激励策略比较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提高绩效奖金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团队管理者需要重视激励团队士气的重要性，并运用适当的方法和技巧来实现。通过设计激励机制、建立良好的团队氛围、培养团队领导能力和解决团队内部问题，可以有效提升团队整体绩效。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提升销售技能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https://d.book118.com/996240104012010104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销售团队管理培训的重要性及技巧</vt:lpstr>
      <vt:lpstr>目录</vt:lpstr>
      <vt:lpstr>第1章 简介</vt:lpstr>
      <vt:lpstr>销售团队管理培训的重要性</vt:lpstr>
      <vt:lpstr>销售团队管理的挑战</vt:lpstr>
      <vt:lpstr>销售团队管理培训的目标</vt:lpstr>
      <vt:lpstr> </vt:lpstr>
      <vt:lpstr>第2章 设定培训目标</vt:lpstr>
      <vt:lpstr>确定销售团队管理培训的具体目标</vt:lpstr>
      <vt:lpstr>制定培训计划</vt:lpstr>
      <vt:lpstr> </vt:lpstr>
      <vt:lpstr>设定培训后的评估指标</vt:lpstr>
      <vt:lpstr>总结</vt:lpstr>
      <vt:lpstr>第3章 激励团队士气</vt:lpstr>
      <vt:lpstr> </vt:lpstr>
      <vt:lpstr>建立良好的团队氛围</vt:lpstr>
      <vt:lpstr>培养团队领导能力</vt:lpstr>
      <vt:lpstr>解决团队内部问题</vt:lpstr>
      <vt:lpstr>团队激励策略比较</vt:lpstr>
      <vt:lpstr>总结</vt:lpstr>
      <vt:lpstr>第4章 提升销售技能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2024-09-29T14:41:42.056</cp:lastPrinted>
  <dcterms:created xsi:type="dcterms:W3CDTF">2024-09-29T06:41:42Z</dcterms:created>
  <dcterms:modified xsi:type="dcterms:W3CDTF">2024-09-29T06:41:44Z</dcterms:modified>
</cp:coreProperties>
</file>