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EE931A-777A-4C25-8F10-4E830A4CE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2468DC-FA6E-431D-AF36-145ECB6E1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19F625-390B-4FD2-BF66-827ECF881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E6519C-DF38-4DA2-A091-44F70E214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509499-ED4B-440E-B670-85EEA5C13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0BFB90-4253-4D08-A82A-7B2CCFEC8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A738DF-C3E9-4B2F-894A-ABC4626C2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AA61EA-A510-49C3-8E76-7551711E2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255824-8205-41C5-959B-62749C379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9A3BB2-F424-4176-A779-24BDBAC59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826D0C-997F-4FF6-810F-3BD1ECDAA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6240203003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网络危害与防范新技术解析与实操应用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网络危害概述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防范新技术介绍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实操应用：如何防范网络危害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法律法规与伦理道德考量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网络危害概述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336" r="2833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041" r="310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网络危害是指由网络技术和网络应用所引发或加剧的，对个人、组织或社会造成负面影响的行为和现象。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网络危害主要包括网络犯罪、网络攻击、网络侵权、网络谣言、网络暴力、网络色情等。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随着互联网的普及和技术的不断进步，网络危害呈现出日益严重、复杂多变的趋势，如网络犯罪手段不断翻新，网络攻击愈发频繁和猛烈，网络谣言传播速度更快、范围更广等。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网络危害对个人、组织和社会造成了严重的影响，如个人隐私泄露、财产损失、企业商业秘密被窃取、国家安全和社会稳定受到威胁等。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发展趋势及影响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某公司遭受网络钓鱼攻击，导致大量员工个人信息泄露，公司声誉受损。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83" r="2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292" r="13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某网站存在安全漏洞，被黑客利用并注入恶意代码，导致用户数据被窃取。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某网民在社交媒体上发布不实言论，引发公众恐慌和误解，造成社会不良影响。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防范新技术介绍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通过检查网络数据包的源地址、目的地址、端口号等信息，决定是否允许数据包通过。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包过滤技术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在应用层提供代理服务，代替用户处理网络请求，隐藏用户真实IP地址和端口信息。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代理服务技术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通过检测网络连接的状态，动态地决定是否允许数据包通过，提高了网络安全性。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状态检测技术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625" r="862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防火墙技术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基于签名的检测技术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通过比对已知攻击行为的签名，检测网络中的恶意行为。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基于异常的检测技术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通过建立用户行为的正常模型，检测与正常行为偏离的异常行为。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分布式入侵检测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通过在网络中部署多个检测节点，实现分布式入侵检测，提高检测效率和准确性。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入侵检测系统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虚拟专用网络（VPN）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通过在公共网络上建立加密通道，实现远程用户的安全访问和数据传输。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对称加密技术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使用相同的密钥进行加密和解密，具有加密速度快、密钥管理简单的优点。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非对称加密技术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使用不同的密钥进行加密和解密，具有更高的安全性，但加密速度较慢。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加密技术与虚拟专用网络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大数据在网络安全中的应用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利用大数据分析技术，对网络流量、日志等数据进行分析和挖掘，发现潜在的安全威胁和攻击行为。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安全即服务（SecaaS）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将安全服务作为一种云服务提供，用户可以根据需要选择相应的安全服务，降低了安全管理的复杂性和成本。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云安全技术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通过采用虚拟化、访问控制、数据加密等技术手段，保障云计算环境的安全性。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云安全及大数据应用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实操应用：如何防范网络危害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https://d.book118.com/996240203003010044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2024-09-12T04:24:34.081</cp:lastPrinted>
  <dcterms:created xsi:type="dcterms:W3CDTF">2024-09-11T20:24:34Z</dcterms:created>
  <dcterms:modified xsi:type="dcterms:W3CDTF">2024-09-11T20:24:35Z</dcterms:modified>
</cp:coreProperties>
</file>