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7F7D3-70B1-464E-AD3A-0CD1A2F6F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420D0-630B-4A7D-88C7-70B6FB38B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D137A-FDB3-4C6F-B6B9-B2BA11A8F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94537-066A-4A82-AE64-E2820845F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DCBED3-30BC-4F46-9794-C003CB187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D2A2A0-3985-4208-A7CB-163196D8A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39106E-B53E-4FBE-A893-FF213EB7D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A11F3-EC70-4731-BD1E-E43831513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8F796-1C1D-4DE6-B833-DBB4A607E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7FB77-F35A-4110-89E9-D6B302348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1FA84-A383-4880-B7C1-AD57DFBCB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40214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企业合规与监管风险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企业合规管理策略与实践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应对监管风险的措施与建议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企业合规与监管风险案例分析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应对日益严格的监管环境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随着全球监管环境的不断加强，企业需要更加重视合规管理，以避免因违反法律法规而导致的重大损失。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提升企业声誉和品牌价值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通过建立完善的合规体系，企业可以赢得客户、投资者和监管机构的信任，从而提升品牌价值和市场竞争力。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合规管理有助于企业识别和管理潜在风险，确保业务活动的合法性和可持续性，为企业的长期发展奠定基础。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151" r="281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介绍企业在合规管理方面的现状，包括已建立的合规制度、流程、人员配置等，并分析当前面临的挑战和问题。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合规管理现状及挑战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阐述相关监管机构对企业的合规要求，以及企业为应对这些要求所采取的措施，如完善合规制度、加强内部培训等。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监管要求及应对措施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对企业面临的合规风险进行评估，包括潜在的法律风险、声誉风险等，并提出相应的应对策略和措施。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风险评估及应对策略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展望企业未来在合规管理方面的发展规划，提出针对性的建议和改进措施，以帮助企业更好地应对监管挑战。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未来规划及建议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合规是指企业在经营过程中遵守法律、法规、规章、行业准则以及企业内部规章制度的行为。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合规是企业稳健经营的基础，有助于降低企业风险，维护企业声誉，增强投资者信心。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随着全球化和监管环境的日益严格，企业合规的重要性愈发凸显。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构建完善的合规体系有助于企业形成自我约束、自我完善的机制，确保企业经营活动的合法性和规范性。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企业应根据自身业务特点和监管要求，建立相应的合规管理体系。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370" b="337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016" r="801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企业合规体系包括合规管理组织架构、合规管理制度、合规风险识别与评估、合规培训与宣传等方面。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合规文化是企业内部形成的遵守法律、法规和道德规范的文化氛围，是企业价值观的重要组成部分。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培育良好的合规文化有助于提高员工的合规意识，形成全员参与合规管理的良好氛围。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企业应将合规文化融入企业价值观，使其成为企业核心竞争力的重要组成部分。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860" r="17860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合规文化与企业价值观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监管风险识别与评估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国内外监管政策差异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不同国家和地区的监管政策存在显著差异，企业需要了解并遵守目标市场的相关法规。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行业特定法规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某些行业如金融、医疗等受到更为严格的监管，涉及这些领域的企业需特别关注相关法规。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法规变动与更新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法规会随着时间和社会环境的变化而调整，企业需保持对法规变动的敏感性并及时调整合规策略。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监管政策与法规概述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通过对国内外监管政策的研究，识别出可能对企业产生影响的法规要求。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借助专业律师、会计师等外部专家的力量，获取针对企业特定情况的合规建议。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通过内部审计、员工访谈等方式，发现企业内部存在的合规问题。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通过敏感性分析，了解不同风险因素对企业合规状况的影响程度，为制定风险应对策略提供依据。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利用风险矩阵对识别出的监管风险进行排序，确定优先处理的风险项。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建立风险评估模型，对各项风险的可能性和影响程度进行量化评估。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风险评估与量化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https://d.book118.com/996240214003010044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2024-09-12T04:24:34.183</cp:lastPrinted>
  <dcterms:created xsi:type="dcterms:W3CDTF">2024-09-11T20:24:34Z</dcterms:created>
  <dcterms:modified xsi:type="dcterms:W3CDTF">2024-09-11T20:24:36Z</dcterms:modified>
</cp:coreProperties>
</file>